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65" r:id="rId5"/>
    <p:sldId id="257" r:id="rId6"/>
    <p:sldId id="266" r:id="rId7"/>
    <p:sldId id="263" r:id="rId8"/>
    <p:sldId id="281" r:id="rId9"/>
    <p:sldId id="262" r:id="rId10"/>
    <p:sldId id="258" r:id="rId11"/>
    <p:sldId id="261" r:id="rId12"/>
    <p:sldId id="267" r:id="rId13"/>
    <p:sldId id="264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FFFF"/>
    <a:srgbClr val="0D6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660"/>
  </p:normalViewPr>
  <p:slideViewPr>
    <p:cSldViewPr snapToGrid="0">
      <p:cViewPr varScale="1">
        <p:scale>
          <a:sx n="84" d="100"/>
          <a:sy n="84" d="100"/>
        </p:scale>
        <p:origin x="62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851683-CAC2-450C-A10F-08F869C31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82688-F8B4-4AA7-B8B7-3F4F349331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6"/>
          <a:srcRect l="1775" t="1775" r="1775" b="1775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35" b="10556"/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91201" y="2098056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4800" dirty="0" smtClean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小球馆管理系统</a:t>
            </a:r>
            <a:endParaRPr lang="zh-CN" altLang="en-US" sz="4800" dirty="0"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226303" y="3952830"/>
            <a:ext cx="2852063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lstStyle/>
          <a:p>
            <a:pPr algn="just"/>
            <a:r>
              <a:rPr lang="zh-CN" altLang="en-US" sz="2000" dirty="0" smtClean="0">
                <a:gradFill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</a:gradFill>
                <a:latin typeface="Agency FB" panose="020B0503020202020204" pitchFamily="34" charset="0"/>
              </a:rPr>
              <a:t>指导教师：孙健敏</a:t>
            </a:r>
            <a:endParaRPr lang="en-US" altLang="zh-CN" sz="2000" dirty="0" smtClean="0">
              <a:gradFill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</a:gradFill>
              <a:latin typeface="Agency FB" panose="020B0503020202020204" pitchFamily="34" charset="0"/>
            </a:endParaRPr>
          </a:p>
          <a:p>
            <a:pPr algn="just"/>
            <a:r>
              <a:rPr lang="zh-CN" altLang="en-US" sz="2000" dirty="0" smtClean="0">
                <a:gradFill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</a:gradFill>
                <a:latin typeface="Agency FB" panose="020B0503020202020204" pitchFamily="34" charset="0"/>
              </a:rPr>
              <a:t>答辩学生：计算机 </a:t>
            </a:r>
            <a:r>
              <a:rPr lang="en-US" altLang="zh-CN" sz="2000" dirty="0" smtClean="0">
                <a:gradFill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</a:gradFill>
                <a:latin typeface="Agency FB" panose="020B0503020202020204" pitchFamily="34" charset="0"/>
              </a:rPr>
              <a:t>143 </a:t>
            </a:r>
            <a:r>
              <a:rPr lang="zh-CN" altLang="en-US" sz="2000" dirty="0" smtClean="0">
                <a:gradFill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</a:gradFill>
                <a:latin typeface="Agency FB" panose="020B0503020202020204" pitchFamily="34" charset="0"/>
              </a:rPr>
              <a:t>班</a:t>
            </a:r>
            <a:endParaRPr lang="en-US" altLang="zh-CN" sz="2000" dirty="0" smtClean="0">
              <a:gradFill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</a:gradFill>
              <a:latin typeface="Agency FB" panose="020B0503020202020204" pitchFamily="34" charset="0"/>
            </a:endParaRPr>
          </a:p>
          <a:p>
            <a:pPr algn="just"/>
            <a:r>
              <a:rPr lang="zh-CN" altLang="en-US" sz="2000" dirty="0" smtClean="0">
                <a:gradFill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</a:gradFill>
                <a:latin typeface="Agency FB" panose="020B0503020202020204" pitchFamily="34" charset="0"/>
              </a:rPr>
              <a:t>                          张</a:t>
            </a:r>
            <a:r>
              <a:rPr lang="zh-CN" altLang="en-US" sz="2000" dirty="0">
                <a:gradFill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</a:gradFill>
                <a:latin typeface="Agency FB" panose="020B0503020202020204" pitchFamily="34" charset="0"/>
              </a:rPr>
              <a:t>仁杰</a:t>
            </a:r>
            <a:endParaRPr lang="en-US" altLang="zh-CN" sz="2000" dirty="0">
              <a:gradFill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</a:gradFill>
              <a:latin typeface="Agency FB" panose="020B0503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46658" y="2929053"/>
            <a:ext cx="4805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——</a:t>
            </a:r>
            <a:r>
              <a:rPr lang="zh-CN" altLang="en-US" sz="2800" dirty="0" smtClean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场地</a:t>
            </a:r>
            <a:r>
              <a:rPr lang="zh-CN" altLang="en-US" sz="2800" dirty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汉仪菱心体简" panose="02010609000101010101" pitchFamily="49" charset="-122"/>
                <a:ea typeface="汉仪菱心体简" panose="02010609000101010101" pitchFamily="49" charset="-122"/>
              </a:rPr>
              <a:t>预约与用户管理模块</a:t>
            </a:r>
            <a:endParaRPr lang="zh-CN" altLang="en-US" sz="2800" dirty="0"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latin typeface="汉仪菱心体简" panose="02010609000101010101" pitchFamily="49" charset="-122"/>
              <a:ea typeface="汉仪菱心体简" panose="0201060900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58574" y="1916038"/>
            <a:ext cx="3674853" cy="3674853"/>
          </a:xfrm>
          <a:prstGeom prst="ellipse">
            <a:avLst/>
          </a:prstGeom>
          <a:noFill/>
          <a:ln w="19050">
            <a:gradFill>
              <a:gsLst>
                <a:gs pos="0">
                  <a:srgbClr val="62FFFF">
                    <a:alpha val="70000"/>
                  </a:srgbClr>
                </a:gs>
                <a:gs pos="68000">
                  <a:srgbClr val="0D69FF">
                    <a:alpha val="30000"/>
                  </a:srgbClr>
                </a:gs>
                <a:gs pos="43000">
                  <a:srgbClr val="0D69FF">
                    <a:alpha val="50000"/>
                  </a:srgbClr>
                </a:gs>
                <a:gs pos="100000">
                  <a:srgbClr val="62FFFF">
                    <a:alpha val="10000"/>
                  </a:srgb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 rot="4500000">
            <a:off x="4648200" y="2305664"/>
            <a:ext cx="2895600" cy="2895600"/>
          </a:xfrm>
          <a:prstGeom prst="ellipse">
            <a:avLst/>
          </a:prstGeom>
          <a:noFill/>
          <a:ln w="19050">
            <a:gradFill>
              <a:gsLst>
                <a:gs pos="0">
                  <a:srgbClr val="62FFFF">
                    <a:alpha val="70000"/>
                  </a:srgbClr>
                </a:gs>
                <a:gs pos="68000">
                  <a:srgbClr val="0D69FF">
                    <a:alpha val="30000"/>
                  </a:srgbClr>
                </a:gs>
                <a:gs pos="43000">
                  <a:srgbClr val="0D69FF">
                    <a:alpha val="50000"/>
                  </a:srgbClr>
                </a:gs>
                <a:gs pos="100000">
                  <a:srgbClr val="62FFFF">
                    <a:alpha val="10000"/>
                  </a:srgb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rot="7619212">
            <a:off x="4925070" y="2582534"/>
            <a:ext cx="2341861" cy="2341861"/>
          </a:xfrm>
          <a:prstGeom prst="ellipse">
            <a:avLst/>
          </a:prstGeom>
          <a:noFill/>
          <a:ln w="19050">
            <a:gradFill>
              <a:gsLst>
                <a:gs pos="0">
                  <a:srgbClr val="62FFFF">
                    <a:alpha val="70000"/>
                  </a:srgbClr>
                </a:gs>
                <a:gs pos="68000">
                  <a:srgbClr val="0D69FF">
                    <a:alpha val="30000"/>
                  </a:srgbClr>
                </a:gs>
                <a:gs pos="43000">
                  <a:srgbClr val="0D69FF">
                    <a:alpha val="50000"/>
                  </a:srgbClr>
                </a:gs>
                <a:gs pos="100000">
                  <a:srgbClr val="62FFFF">
                    <a:alpha val="10000"/>
                  </a:srgb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 rot="11105025">
            <a:off x="5301324" y="2958788"/>
            <a:ext cx="1589352" cy="1589352"/>
          </a:xfrm>
          <a:prstGeom prst="ellipse">
            <a:avLst/>
          </a:prstGeom>
          <a:noFill/>
          <a:ln w="19050">
            <a:gradFill>
              <a:gsLst>
                <a:gs pos="0">
                  <a:srgbClr val="62FFFF">
                    <a:alpha val="70000"/>
                  </a:srgbClr>
                </a:gs>
                <a:gs pos="68000">
                  <a:srgbClr val="0D69FF">
                    <a:alpha val="30000"/>
                  </a:srgbClr>
                </a:gs>
                <a:gs pos="43000">
                  <a:srgbClr val="0D69FF">
                    <a:alpha val="50000"/>
                  </a:srgbClr>
                </a:gs>
                <a:gs pos="100000">
                  <a:srgbClr val="62FFFF">
                    <a:alpha val="10000"/>
                  </a:srgb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 rot="11105025">
            <a:off x="5612822" y="3270285"/>
            <a:ext cx="966356" cy="966358"/>
          </a:xfrm>
          <a:prstGeom prst="ellipse">
            <a:avLst/>
          </a:prstGeom>
          <a:noFill/>
          <a:ln w="19050">
            <a:gradFill>
              <a:gsLst>
                <a:gs pos="0">
                  <a:srgbClr val="62FFFF">
                    <a:alpha val="70000"/>
                  </a:srgbClr>
                </a:gs>
                <a:gs pos="68000">
                  <a:srgbClr val="0D69FF">
                    <a:alpha val="30000"/>
                  </a:srgbClr>
                </a:gs>
                <a:gs pos="43000">
                  <a:srgbClr val="0D69FF">
                    <a:alpha val="50000"/>
                  </a:srgbClr>
                </a:gs>
                <a:gs pos="100000">
                  <a:srgbClr val="62FFFF">
                    <a:alpha val="10000"/>
                  </a:srgb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7395257" y="1742914"/>
            <a:ext cx="800302" cy="708913"/>
            <a:chOff x="7395257" y="1742914"/>
            <a:chExt cx="800302" cy="708913"/>
          </a:xfrm>
        </p:grpSpPr>
        <p:cxnSp>
          <p:nvCxnSpPr>
            <p:cNvPr id="36" name="直接连接符 35"/>
            <p:cNvCxnSpPr/>
            <p:nvPr/>
          </p:nvCxnSpPr>
          <p:spPr>
            <a:xfrm flipV="1">
              <a:off x="7395257" y="1836040"/>
              <a:ext cx="699294" cy="615787"/>
            </a:xfrm>
            <a:prstGeom prst="line">
              <a:avLst/>
            </a:prstGeom>
            <a:noFill/>
            <a:ln>
              <a:gradFill>
                <a:gsLst>
                  <a:gs pos="9000">
                    <a:schemeClr val="bg1">
                      <a:lumMod val="95000"/>
                      <a:alpha val="10000"/>
                    </a:schemeClr>
                  </a:gs>
                  <a:gs pos="68000">
                    <a:srgbClr val="62FFFF">
                      <a:alpha val="50000"/>
                    </a:srgbClr>
                  </a:gs>
                  <a:gs pos="43000">
                    <a:srgbClr val="62FFFF">
                      <a:alpha val="40000"/>
                    </a:srgbClr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7" name="组合 36"/>
            <p:cNvGrpSpPr/>
            <p:nvPr/>
          </p:nvGrpSpPr>
          <p:grpSpPr>
            <a:xfrm>
              <a:off x="8060899" y="1742914"/>
              <a:ext cx="134660" cy="134660"/>
              <a:chOff x="8049259" y="1478840"/>
              <a:chExt cx="134660" cy="134660"/>
            </a:xfrm>
          </p:grpSpPr>
          <p:sp>
            <p:nvSpPr>
              <p:cNvPr id="38" name="椭圆 37"/>
              <p:cNvSpPr/>
              <p:nvPr/>
            </p:nvSpPr>
            <p:spPr>
              <a:xfrm rot="11105025">
                <a:off x="8049259" y="1478840"/>
                <a:ext cx="134660" cy="134660"/>
              </a:xfrm>
              <a:prstGeom prst="ellipse">
                <a:avLst/>
              </a:prstGeom>
              <a:gradFill flip="none" rotWithShape="1">
                <a:gsLst>
                  <a:gs pos="0">
                    <a:srgbClr val="62FFFF"/>
                  </a:gs>
                  <a:gs pos="67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/>
              <p:cNvSpPr/>
              <p:nvPr/>
            </p:nvSpPr>
            <p:spPr>
              <a:xfrm rot="11105025">
                <a:off x="8072679" y="1502260"/>
                <a:ext cx="87821" cy="87821"/>
              </a:xfrm>
              <a:prstGeom prst="ellipse">
                <a:avLst/>
              </a:prstGeom>
              <a:solidFill>
                <a:srgbClr val="62FFFF"/>
              </a:soli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8" name="KSO_Shape"/>
          <p:cNvSpPr/>
          <p:nvPr/>
        </p:nvSpPr>
        <p:spPr>
          <a:xfrm>
            <a:off x="5899641" y="3557105"/>
            <a:ext cx="392718" cy="392718"/>
          </a:xfrm>
          <a:prstGeom prst="star5">
            <a:avLst>
              <a:gd name="adj" fmla="val 26557"/>
              <a:gd name="hf" fmla="val 105146"/>
              <a:gd name="vf" fmla="val 11055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50" name="组合 49"/>
          <p:cNvGrpSpPr/>
          <p:nvPr/>
        </p:nvGrpSpPr>
        <p:grpSpPr>
          <a:xfrm flipH="1">
            <a:off x="4097450" y="2182583"/>
            <a:ext cx="800302" cy="708913"/>
            <a:chOff x="7395257" y="1742914"/>
            <a:chExt cx="800302" cy="708913"/>
          </a:xfrm>
        </p:grpSpPr>
        <p:cxnSp>
          <p:nvCxnSpPr>
            <p:cNvPr id="51" name="直接连接符 50"/>
            <p:cNvCxnSpPr/>
            <p:nvPr/>
          </p:nvCxnSpPr>
          <p:spPr>
            <a:xfrm flipV="1">
              <a:off x="7395257" y="1836040"/>
              <a:ext cx="699294" cy="615787"/>
            </a:xfrm>
            <a:prstGeom prst="line">
              <a:avLst/>
            </a:prstGeom>
            <a:noFill/>
            <a:ln>
              <a:gradFill>
                <a:gsLst>
                  <a:gs pos="9000">
                    <a:schemeClr val="bg1">
                      <a:lumMod val="95000"/>
                      <a:alpha val="10000"/>
                    </a:schemeClr>
                  </a:gs>
                  <a:gs pos="68000">
                    <a:srgbClr val="62FFFF">
                      <a:alpha val="50000"/>
                    </a:srgbClr>
                  </a:gs>
                  <a:gs pos="43000">
                    <a:srgbClr val="62FFFF">
                      <a:alpha val="40000"/>
                    </a:srgbClr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2" name="组合 51"/>
            <p:cNvGrpSpPr/>
            <p:nvPr/>
          </p:nvGrpSpPr>
          <p:grpSpPr>
            <a:xfrm>
              <a:off x="8060899" y="1742914"/>
              <a:ext cx="134660" cy="134660"/>
              <a:chOff x="8049259" y="1478840"/>
              <a:chExt cx="134660" cy="134660"/>
            </a:xfrm>
          </p:grpSpPr>
          <p:sp>
            <p:nvSpPr>
              <p:cNvPr id="53" name="椭圆 52"/>
              <p:cNvSpPr/>
              <p:nvPr/>
            </p:nvSpPr>
            <p:spPr>
              <a:xfrm rot="11105025">
                <a:off x="8049259" y="1478840"/>
                <a:ext cx="134660" cy="134660"/>
              </a:xfrm>
              <a:prstGeom prst="ellipse">
                <a:avLst/>
              </a:prstGeom>
              <a:gradFill flip="none" rotWithShape="1">
                <a:gsLst>
                  <a:gs pos="0">
                    <a:srgbClr val="62FFFF"/>
                  </a:gs>
                  <a:gs pos="67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rot="11105025">
                <a:off x="8072679" y="1502260"/>
                <a:ext cx="87821" cy="87821"/>
              </a:xfrm>
              <a:prstGeom prst="ellipse">
                <a:avLst/>
              </a:prstGeom>
              <a:solidFill>
                <a:srgbClr val="62FFFF"/>
              </a:soli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520218" y="437796"/>
            <a:ext cx="4100220" cy="691752"/>
            <a:chOff x="520218" y="437796"/>
            <a:chExt cx="4100220" cy="691752"/>
          </a:xfrm>
        </p:grpSpPr>
        <p:sp>
          <p:nvSpPr>
            <p:cNvPr id="56" name="矩形: 圆角 55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1325364" y="526656"/>
              <a:ext cx="32950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kumimoji="0" lang="zh-CN" alt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技术路线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62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8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8097206" y="4527282"/>
            <a:ext cx="2663454" cy="1642190"/>
            <a:chOff x="-1997346" y="1772586"/>
            <a:chExt cx="2663454" cy="1642190"/>
          </a:xfrm>
        </p:grpSpPr>
        <p:sp>
          <p:nvSpPr>
            <p:cNvPr id="41" name="矩形 40"/>
            <p:cNvSpPr/>
            <p:nvPr/>
          </p:nvSpPr>
          <p:spPr>
            <a:xfrm>
              <a:off x="-1997346" y="2140581"/>
              <a:ext cx="2663454" cy="12741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快速开发 </a:t>
              </a:r>
              <a:r>
                <a:rPr lang="en-US" altLang="zh-CN" sz="1600" dirty="0" err="1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WebApp</a:t>
              </a:r>
              <a:r>
                <a:rPr lang="en-US" altLang="zh-CN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 </a:t>
              </a: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的 </a:t>
              </a:r>
              <a:r>
                <a:rPr lang="en-US" altLang="zh-CN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JavaScript </a:t>
              </a: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框架，打包成 </a:t>
              </a:r>
              <a:r>
                <a:rPr lang="en-US" altLang="zh-CN" sz="1600" dirty="0" err="1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apk</a:t>
              </a: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（</a:t>
              </a:r>
              <a:r>
                <a:rPr lang="en-US" altLang="zh-CN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Android</a:t>
              </a: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）</a:t>
              </a:r>
              <a:r>
                <a:rPr lang="en-US" altLang="zh-CN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 </a:t>
              </a: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或 </a:t>
              </a:r>
              <a:r>
                <a:rPr lang="en-US" altLang="zh-CN" sz="1600" dirty="0" err="1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ipa</a:t>
              </a: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（</a:t>
              </a:r>
              <a:r>
                <a:rPr lang="en-US" altLang="zh-CN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IOS</a:t>
              </a: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）</a:t>
              </a:r>
              <a:r>
                <a:rPr lang="en-US" altLang="zh-CN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 </a:t>
              </a: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格式的安装包。</a:t>
              </a:r>
              <a:endParaRPr lang="zh-CN" altLang="en-US" sz="1600" dirty="0">
                <a:solidFill>
                  <a:prstClr val="white">
                    <a:alpha val="80000"/>
                  </a:prstClr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-1966323" y="1772586"/>
              <a:ext cx="1836786" cy="4247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b="1" dirty="0" err="1" smtClean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</a:rPr>
                <a:t>Vue</a:t>
              </a:r>
              <a:r>
                <a:rPr lang="en-US" altLang="zh-CN" b="1" dirty="0" smtClean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</a:rPr>
                <a:t> + </a:t>
              </a:r>
              <a:r>
                <a:rPr lang="en-US" altLang="zh-CN" b="1" dirty="0" err="1" smtClean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</a:rPr>
                <a:t>webpack</a:t>
              </a:r>
              <a:endParaRPr lang="zh-CN" altLang="en-US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226664" y="1821983"/>
            <a:ext cx="2663454" cy="740422"/>
            <a:chOff x="-1997346" y="1787957"/>
            <a:chExt cx="2663454" cy="740422"/>
          </a:xfrm>
        </p:grpSpPr>
        <p:sp>
          <p:nvSpPr>
            <p:cNvPr id="44" name="矩形 43"/>
            <p:cNvSpPr/>
            <p:nvPr/>
          </p:nvSpPr>
          <p:spPr>
            <a:xfrm>
              <a:off x="-1997346" y="2140581"/>
              <a:ext cx="266345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轻量灵活的持久化框架。</a:t>
              </a:r>
              <a:endParaRPr lang="zh-CN" altLang="en-US" sz="1600" dirty="0">
                <a:solidFill>
                  <a:prstClr val="white">
                    <a:alpha val="80000"/>
                  </a:prstClr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-1997346" y="1787957"/>
              <a:ext cx="1069524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 err="1" smtClean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</a:rPr>
                <a:t>MyBatis</a:t>
              </a:r>
              <a:endParaRPr lang="zh-CN" altLang="en-US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1358181" y="4569813"/>
            <a:ext cx="2663454" cy="740422"/>
            <a:chOff x="-1997346" y="1787957"/>
            <a:chExt cx="2663454" cy="740422"/>
          </a:xfrm>
        </p:grpSpPr>
        <p:sp>
          <p:nvSpPr>
            <p:cNvPr id="47" name="矩形 46"/>
            <p:cNvSpPr/>
            <p:nvPr/>
          </p:nvSpPr>
          <p:spPr>
            <a:xfrm>
              <a:off x="-1997346" y="2140581"/>
              <a:ext cx="266345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开源的高性能关系型数据库</a:t>
              </a:r>
              <a:endParaRPr lang="zh-CN" altLang="en-US" sz="1600" dirty="0">
                <a:solidFill>
                  <a:prstClr val="white">
                    <a:alpha val="80000"/>
                  </a:prstClr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-313647" y="1787957"/>
              <a:ext cx="979755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b="1" dirty="0" smtClean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</a:rPr>
                <a:t>MySQL</a:t>
              </a:r>
              <a:endParaRPr lang="zh-CN" altLang="en-US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1460208" y="1980278"/>
            <a:ext cx="2663454" cy="1035888"/>
            <a:chOff x="-1997346" y="1787957"/>
            <a:chExt cx="2663454" cy="1035888"/>
          </a:xfrm>
        </p:grpSpPr>
        <p:sp>
          <p:nvSpPr>
            <p:cNvPr id="63" name="矩形 62"/>
            <p:cNvSpPr/>
            <p:nvPr/>
          </p:nvSpPr>
          <p:spPr>
            <a:xfrm>
              <a:off x="-1997346" y="2140581"/>
              <a:ext cx="2663454" cy="683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快速上手，部署简单，微服务，支持云端分布式应用。</a:t>
              </a:r>
              <a:endParaRPr lang="zh-CN" altLang="en-US" sz="1600" dirty="0">
                <a:solidFill>
                  <a:prstClr val="white">
                    <a:alpha val="80000"/>
                  </a:prstClr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-775312" y="1787957"/>
              <a:ext cx="1441420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b="1" dirty="0" err="1" smtClean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</a:rPr>
                <a:t>SpringBoot</a:t>
              </a:r>
              <a:endParaRPr lang="zh-CN" altLang="en-US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 flipH="1">
            <a:off x="4040561" y="4277558"/>
            <a:ext cx="918171" cy="604047"/>
            <a:chOff x="7277388" y="1237315"/>
            <a:chExt cx="918171" cy="604047"/>
          </a:xfrm>
        </p:grpSpPr>
        <p:cxnSp>
          <p:nvCxnSpPr>
            <p:cNvPr id="68" name="直接连接符 67"/>
            <p:cNvCxnSpPr>
              <a:endCxn id="70" idx="5"/>
            </p:cNvCxnSpPr>
            <p:nvPr/>
          </p:nvCxnSpPr>
          <p:spPr>
            <a:xfrm>
              <a:off x="7277388" y="1237315"/>
              <a:ext cx="807638" cy="485077"/>
            </a:xfrm>
            <a:prstGeom prst="line">
              <a:avLst/>
            </a:prstGeom>
            <a:noFill/>
            <a:ln>
              <a:gradFill>
                <a:gsLst>
                  <a:gs pos="9000">
                    <a:schemeClr val="bg1">
                      <a:lumMod val="95000"/>
                      <a:alpha val="10000"/>
                    </a:schemeClr>
                  </a:gs>
                  <a:gs pos="68000">
                    <a:srgbClr val="62FFFF">
                      <a:alpha val="50000"/>
                    </a:srgbClr>
                  </a:gs>
                  <a:gs pos="43000">
                    <a:srgbClr val="62FFFF">
                      <a:alpha val="40000"/>
                    </a:srgbClr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9" name="组合 68"/>
            <p:cNvGrpSpPr/>
            <p:nvPr/>
          </p:nvGrpSpPr>
          <p:grpSpPr>
            <a:xfrm>
              <a:off x="8060899" y="1706702"/>
              <a:ext cx="134660" cy="134660"/>
              <a:chOff x="8049259" y="1442628"/>
              <a:chExt cx="134660" cy="134660"/>
            </a:xfrm>
          </p:grpSpPr>
          <p:sp>
            <p:nvSpPr>
              <p:cNvPr id="70" name="椭圆 69"/>
              <p:cNvSpPr/>
              <p:nvPr/>
            </p:nvSpPr>
            <p:spPr>
              <a:xfrm rot="11105025">
                <a:off x="8049259" y="1442628"/>
                <a:ext cx="134660" cy="134660"/>
              </a:xfrm>
              <a:prstGeom prst="ellipse">
                <a:avLst/>
              </a:prstGeom>
              <a:gradFill flip="none" rotWithShape="1">
                <a:gsLst>
                  <a:gs pos="0">
                    <a:srgbClr val="62FFFF"/>
                  </a:gs>
                  <a:gs pos="67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/>
              <p:cNvSpPr/>
              <p:nvPr/>
            </p:nvSpPr>
            <p:spPr>
              <a:xfrm rot="11105025">
                <a:off x="8072679" y="1475101"/>
                <a:ext cx="87821" cy="87821"/>
              </a:xfrm>
              <a:prstGeom prst="ellipse">
                <a:avLst/>
              </a:prstGeom>
              <a:solidFill>
                <a:srgbClr val="62FFFF"/>
              </a:soli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7395257" y="4615432"/>
            <a:ext cx="672612" cy="140446"/>
            <a:chOff x="7314720" y="2542895"/>
            <a:chExt cx="672612" cy="140446"/>
          </a:xfrm>
        </p:grpSpPr>
        <p:cxnSp>
          <p:nvCxnSpPr>
            <p:cNvPr id="73" name="直接连接符 72"/>
            <p:cNvCxnSpPr>
              <a:endCxn id="75" idx="6"/>
            </p:cNvCxnSpPr>
            <p:nvPr/>
          </p:nvCxnSpPr>
          <p:spPr>
            <a:xfrm>
              <a:off x="7314720" y="2542895"/>
              <a:ext cx="538217" cy="67150"/>
            </a:xfrm>
            <a:prstGeom prst="line">
              <a:avLst/>
            </a:prstGeom>
            <a:noFill/>
            <a:ln>
              <a:gradFill>
                <a:gsLst>
                  <a:gs pos="9000">
                    <a:schemeClr val="bg1">
                      <a:lumMod val="95000"/>
                      <a:alpha val="10000"/>
                    </a:schemeClr>
                  </a:gs>
                  <a:gs pos="68000">
                    <a:srgbClr val="62FFFF">
                      <a:alpha val="50000"/>
                    </a:srgbClr>
                  </a:gs>
                  <a:gs pos="43000">
                    <a:srgbClr val="62FFFF">
                      <a:alpha val="40000"/>
                    </a:srgbClr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74" name="组合 73"/>
            <p:cNvGrpSpPr/>
            <p:nvPr/>
          </p:nvGrpSpPr>
          <p:grpSpPr>
            <a:xfrm>
              <a:off x="7852672" y="2548681"/>
              <a:ext cx="134660" cy="134660"/>
              <a:chOff x="7841032" y="2284607"/>
              <a:chExt cx="134660" cy="134660"/>
            </a:xfrm>
          </p:grpSpPr>
          <p:sp>
            <p:nvSpPr>
              <p:cNvPr id="75" name="椭圆 74"/>
              <p:cNvSpPr/>
              <p:nvPr/>
            </p:nvSpPr>
            <p:spPr>
              <a:xfrm rot="11105025">
                <a:off x="7841032" y="2284607"/>
                <a:ext cx="134660" cy="134660"/>
              </a:xfrm>
              <a:prstGeom prst="ellipse">
                <a:avLst/>
              </a:prstGeom>
              <a:gradFill flip="none" rotWithShape="1">
                <a:gsLst>
                  <a:gs pos="0">
                    <a:srgbClr val="62FFFF"/>
                  </a:gs>
                  <a:gs pos="67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rot="11105025">
                <a:off x="7864450" y="2308015"/>
                <a:ext cx="87821" cy="87821"/>
              </a:xfrm>
              <a:prstGeom prst="ellipse">
                <a:avLst/>
              </a:prstGeom>
              <a:solidFill>
                <a:srgbClr val="62FFFF"/>
              </a:solidFill>
              <a:ln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5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4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35" b="10556"/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541453" y="3013501"/>
            <a:ext cx="5109091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 smtClean="0">
                <a:ln>
                  <a:noFill/>
                </a:ln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汉仪菱心体简" panose="02010609000101010101" pitchFamily="49" charset="-122"/>
                <a:ea typeface="汉仪菱心体简" panose="02010609000101010101" pitchFamily="49" charset="-122"/>
                <a:cs typeface="+mn-cs"/>
              </a:rPr>
              <a:t>敬请老师批评指正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effectLst/>
              <a:uLnTx/>
              <a:uFillTx/>
              <a:latin typeface="汉仪菱心体简" panose="02010609000101010101" pitchFamily="49" charset="-122"/>
              <a:ea typeface="汉仪菱心体简" panose="02010609000101010101" pitchFamily="49" charset="-122"/>
              <a:cs typeface="+mn-cs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464786" y="426758"/>
            <a:ext cx="3262433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6000" dirty="0" smtClean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Agency FB" panose="020B0503020202020204" pitchFamily="34" charset="0"/>
              </a:rPr>
              <a:t>答辩大纲</a:t>
            </a:r>
            <a:endParaRPr lang="zh-CN" altLang="en-US" sz="6000" dirty="0"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latin typeface="Agency FB" panose="020B0503020202020204" pitchFamily="34" charset="0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615422" y="1467821"/>
            <a:ext cx="961157" cy="0"/>
          </a:xfrm>
          <a:prstGeom prst="line">
            <a:avLst/>
          </a:prstGeom>
          <a:ln w="38100">
            <a:solidFill>
              <a:srgbClr val="0D6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1221089" y="2408393"/>
            <a:ext cx="3508247" cy="595277"/>
            <a:chOff x="520218" y="437796"/>
            <a:chExt cx="4076814" cy="691752"/>
          </a:xfrm>
        </p:grpSpPr>
        <p:sp>
          <p:nvSpPr>
            <p:cNvPr id="5" name="矩形: 圆角 4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301958" y="528359"/>
              <a:ext cx="3295074" cy="5364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kumimoji="0" lang="zh-CN" altLang="en-US" sz="2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研究背景</a:t>
              </a:r>
              <a:r>
                <a:rPr lang="zh-CN" altLang="en-US" sz="2400" b="1" dirty="0" smtClean="0">
                  <a:solidFill>
                    <a:srgbClr val="62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及意义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62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7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227015" y="3936578"/>
            <a:ext cx="3508247" cy="595277"/>
            <a:chOff x="520218" y="437796"/>
            <a:chExt cx="4076814" cy="691752"/>
          </a:xfrm>
        </p:grpSpPr>
        <p:sp>
          <p:nvSpPr>
            <p:cNvPr id="11" name="矩形: 圆角 10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01958" y="531747"/>
              <a:ext cx="3295074" cy="5364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kumimoji="0" lang="zh-CN" altLang="en-US" sz="2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相关研究现状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62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3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413349" y="2468989"/>
            <a:ext cx="3508247" cy="595277"/>
            <a:chOff x="520218" y="437796"/>
            <a:chExt cx="4076814" cy="691752"/>
          </a:xfrm>
        </p:grpSpPr>
        <p:sp>
          <p:nvSpPr>
            <p:cNvPr id="17" name="矩形: 圆角 16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301958" y="528519"/>
              <a:ext cx="3295074" cy="5364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lang="zh-CN" altLang="en-US" sz="2400" b="1" dirty="0" smtClean="0">
                  <a:solidFill>
                    <a:srgbClr val="62FFFF"/>
                  </a:solidFill>
                  <a:latin typeface="微软雅黑" panose="020B0503020204020204" charset="-122"/>
                  <a:ea typeface="微软雅黑" panose="020B0503020204020204" charset="-122"/>
                </a:rPr>
                <a:t>主要研究内容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62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9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419274" y="3950619"/>
            <a:ext cx="3508248" cy="595277"/>
            <a:chOff x="520218" y="437796"/>
            <a:chExt cx="4076815" cy="691752"/>
          </a:xfrm>
        </p:grpSpPr>
        <p:sp>
          <p:nvSpPr>
            <p:cNvPr id="47" name="矩形: 圆角 46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301959" y="531747"/>
              <a:ext cx="3295074" cy="5364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kumimoji="0" lang="zh-CN" altLang="en-US" sz="2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技术路线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62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49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600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" b="1341"/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849231" y="3013501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dirty="0" smtClean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Agency FB" panose="020B0503020202020204" pitchFamily="34" charset="0"/>
              </a:rPr>
              <a:t>研究背景及意义</a:t>
            </a:r>
            <a:endParaRPr lang="zh-CN" altLang="en-US" sz="4800" dirty="0"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latin typeface="Agency FB" panose="020B0503020202020204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1044203" y="2482851"/>
            <a:ext cx="841772" cy="841770"/>
          </a:xfrm>
          <a:prstGeom prst="ellipse">
            <a:avLst/>
          </a:prstGeom>
          <a:noFill/>
          <a:ln w="19050">
            <a:gradFill>
              <a:gsLst>
                <a:gs pos="0">
                  <a:srgbClr val="62FFFF"/>
                </a:gs>
                <a:gs pos="100000">
                  <a:srgbClr val="0D69FF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弧形 3"/>
          <p:cNvSpPr/>
          <p:nvPr/>
        </p:nvSpPr>
        <p:spPr>
          <a:xfrm>
            <a:off x="927124" y="2365771"/>
            <a:ext cx="1075929" cy="1075929"/>
          </a:xfrm>
          <a:prstGeom prst="arc">
            <a:avLst>
              <a:gd name="adj1" fmla="val 16200000"/>
              <a:gd name="adj2" fmla="val 11790630"/>
            </a:avLst>
          </a:prstGeom>
          <a:ln w="19050">
            <a:solidFill>
              <a:srgbClr val="0D69FF">
                <a:alpha val="60000"/>
              </a:srgb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2251710" y="3008415"/>
            <a:ext cx="2994660" cy="0"/>
          </a:xfrm>
          <a:prstGeom prst="line">
            <a:avLst/>
          </a:prstGeom>
          <a:ln w="12700">
            <a:solidFill>
              <a:srgbClr val="62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V="1">
            <a:off x="7033819" y="1532014"/>
            <a:ext cx="3409201" cy="3409201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5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62FFFF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8148002" y="995481"/>
            <a:ext cx="3409201" cy="3409201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5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62FFFF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8633895" y="4181270"/>
            <a:ext cx="1018151" cy="1018153"/>
          </a:xfrm>
          <a:prstGeom prst="lin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9963874" y="4045432"/>
            <a:ext cx="382438" cy="382438"/>
          </a:xfrm>
          <a:prstGeom prst="ellips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8749270" y="4406975"/>
            <a:ext cx="118932" cy="118932"/>
          </a:xfrm>
          <a:prstGeom prst="ellipse">
            <a:avLst/>
          </a:prstGeom>
          <a:solidFill>
            <a:srgbClr val="62FFFF"/>
          </a:solidFill>
          <a:ln w="12700">
            <a:solidFill>
              <a:srgbClr val="0D69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连接符 22"/>
          <p:cNvCxnSpPr/>
          <p:nvPr/>
        </p:nvCxnSpPr>
        <p:spPr>
          <a:xfrm flipV="1">
            <a:off x="9336293" y="3707185"/>
            <a:ext cx="523701" cy="523701"/>
          </a:xfrm>
          <a:prstGeom prst="line">
            <a:avLst/>
          </a:prstGeom>
          <a:ln w="12700">
            <a:solidFill>
              <a:srgbClr val="62FF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8771765" y="4064362"/>
            <a:ext cx="155852" cy="155852"/>
          </a:xfrm>
          <a:prstGeom prst="ellipse">
            <a:avLst/>
          </a:prstGeom>
          <a:ln w="12700">
            <a:solidFill>
              <a:srgbClr val="0D69FF"/>
            </a:solidFill>
          </a:ln>
          <a:effectLst>
            <a:glow rad="63500">
              <a:schemeClr val="accent1">
                <a:alpha val="2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24"/>
          <p:cNvSpPr/>
          <p:nvPr/>
        </p:nvSpPr>
        <p:spPr>
          <a:xfrm>
            <a:off x="1272981" y="2761234"/>
            <a:ext cx="384214" cy="285003"/>
          </a:xfrm>
          <a:custGeom>
            <a:avLst/>
            <a:gdLst>
              <a:gd name="connsiteX0" fmla="*/ 9246 w 338138"/>
              <a:gd name="connsiteY0" fmla="*/ 217487 h 250825"/>
              <a:gd name="connsiteX1" fmla="*/ 328892 w 338138"/>
              <a:gd name="connsiteY1" fmla="*/ 217487 h 250825"/>
              <a:gd name="connsiteX2" fmla="*/ 338138 w 338138"/>
              <a:gd name="connsiteY2" fmla="*/ 226822 h 250825"/>
              <a:gd name="connsiteX3" fmla="*/ 314363 w 338138"/>
              <a:gd name="connsiteY3" fmla="*/ 250825 h 250825"/>
              <a:gd name="connsiteX4" fmla="*/ 23775 w 338138"/>
              <a:gd name="connsiteY4" fmla="*/ 250825 h 250825"/>
              <a:gd name="connsiteX5" fmla="*/ 0 w 338138"/>
              <a:gd name="connsiteY5" fmla="*/ 226822 h 250825"/>
              <a:gd name="connsiteX6" fmla="*/ 9246 w 338138"/>
              <a:gd name="connsiteY6" fmla="*/ 217487 h 250825"/>
              <a:gd name="connsiteX7" fmla="*/ 100182 w 338138"/>
              <a:gd name="connsiteY7" fmla="*/ 100012 h 250825"/>
              <a:gd name="connsiteX8" fmla="*/ 123655 w 338138"/>
              <a:gd name="connsiteY8" fmla="*/ 100012 h 250825"/>
              <a:gd name="connsiteX9" fmla="*/ 130175 w 338138"/>
              <a:gd name="connsiteY9" fmla="*/ 106705 h 250825"/>
              <a:gd name="connsiteX10" fmla="*/ 130175 w 338138"/>
              <a:gd name="connsiteY10" fmla="*/ 161583 h 250825"/>
              <a:gd name="connsiteX11" fmla="*/ 123655 w 338138"/>
              <a:gd name="connsiteY11" fmla="*/ 168275 h 250825"/>
              <a:gd name="connsiteX12" fmla="*/ 100182 w 338138"/>
              <a:gd name="connsiteY12" fmla="*/ 168275 h 250825"/>
              <a:gd name="connsiteX13" fmla="*/ 93662 w 338138"/>
              <a:gd name="connsiteY13" fmla="*/ 161583 h 250825"/>
              <a:gd name="connsiteX14" fmla="*/ 93662 w 338138"/>
              <a:gd name="connsiteY14" fmla="*/ 106705 h 250825"/>
              <a:gd name="connsiteX15" fmla="*/ 100182 w 338138"/>
              <a:gd name="connsiteY15" fmla="*/ 100012 h 250825"/>
              <a:gd name="connsiteX16" fmla="*/ 157332 w 338138"/>
              <a:gd name="connsiteY16" fmla="*/ 77787 h 250825"/>
              <a:gd name="connsiteX17" fmla="*/ 180805 w 338138"/>
              <a:gd name="connsiteY17" fmla="*/ 77787 h 250825"/>
              <a:gd name="connsiteX18" fmla="*/ 187325 w 338138"/>
              <a:gd name="connsiteY18" fmla="*/ 84441 h 250825"/>
              <a:gd name="connsiteX19" fmla="*/ 187325 w 338138"/>
              <a:gd name="connsiteY19" fmla="*/ 161622 h 250825"/>
              <a:gd name="connsiteX20" fmla="*/ 180805 w 338138"/>
              <a:gd name="connsiteY20" fmla="*/ 168275 h 250825"/>
              <a:gd name="connsiteX21" fmla="*/ 157332 w 338138"/>
              <a:gd name="connsiteY21" fmla="*/ 168275 h 250825"/>
              <a:gd name="connsiteX22" fmla="*/ 150812 w 338138"/>
              <a:gd name="connsiteY22" fmla="*/ 161622 h 250825"/>
              <a:gd name="connsiteX23" fmla="*/ 150812 w 338138"/>
              <a:gd name="connsiteY23" fmla="*/ 84441 h 250825"/>
              <a:gd name="connsiteX24" fmla="*/ 157332 w 338138"/>
              <a:gd name="connsiteY24" fmla="*/ 77787 h 250825"/>
              <a:gd name="connsiteX25" fmla="*/ 216070 w 338138"/>
              <a:gd name="connsiteY25" fmla="*/ 49212 h 250825"/>
              <a:gd name="connsiteX26" fmla="*/ 239543 w 338138"/>
              <a:gd name="connsiteY26" fmla="*/ 49212 h 250825"/>
              <a:gd name="connsiteX27" fmla="*/ 246063 w 338138"/>
              <a:gd name="connsiteY27" fmla="*/ 55827 h 250825"/>
              <a:gd name="connsiteX28" fmla="*/ 246063 w 338138"/>
              <a:gd name="connsiteY28" fmla="*/ 161661 h 250825"/>
              <a:gd name="connsiteX29" fmla="*/ 239543 w 338138"/>
              <a:gd name="connsiteY29" fmla="*/ 168275 h 250825"/>
              <a:gd name="connsiteX30" fmla="*/ 216070 w 338138"/>
              <a:gd name="connsiteY30" fmla="*/ 168275 h 250825"/>
              <a:gd name="connsiteX31" fmla="*/ 209550 w 338138"/>
              <a:gd name="connsiteY31" fmla="*/ 161661 h 250825"/>
              <a:gd name="connsiteX32" fmla="*/ 209550 w 338138"/>
              <a:gd name="connsiteY32" fmla="*/ 55827 h 250825"/>
              <a:gd name="connsiteX33" fmla="*/ 216070 w 338138"/>
              <a:gd name="connsiteY33" fmla="*/ 49212 h 250825"/>
              <a:gd name="connsiteX34" fmla="*/ 53428 w 338138"/>
              <a:gd name="connsiteY34" fmla="*/ 22225 h 250825"/>
              <a:gd name="connsiteX35" fmla="*/ 50800 w 338138"/>
              <a:gd name="connsiteY35" fmla="*/ 24858 h 250825"/>
              <a:gd name="connsiteX36" fmla="*/ 50800 w 338138"/>
              <a:gd name="connsiteY36" fmla="*/ 182834 h 250825"/>
              <a:gd name="connsiteX37" fmla="*/ 53428 w 338138"/>
              <a:gd name="connsiteY37" fmla="*/ 184150 h 250825"/>
              <a:gd name="connsiteX38" fmla="*/ 284710 w 338138"/>
              <a:gd name="connsiteY38" fmla="*/ 184150 h 250825"/>
              <a:gd name="connsiteX39" fmla="*/ 287338 w 338138"/>
              <a:gd name="connsiteY39" fmla="*/ 182834 h 250825"/>
              <a:gd name="connsiteX40" fmla="*/ 287338 w 338138"/>
              <a:gd name="connsiteY40" fmla="*/ 24858 h 250825"/>
              <a:gd name="connsiteX41" fmla="*/ 284710 w 338138"/>
              <a:gd name="connsiteY41" fmla="*/ 22225 h 250825"/>
              <a:gd name="connsiteX42" fmla="*/ 53428 w 338138"/>
              <a:gd name="connsiteY42" fmla="*/ 22225 h 250825"/>
              <a:gd name="connsiteX43" fmla="*/ 53663 w 338138"/>
              <a:gd name="connsiteY43" fmla="*/ 0 h 250825"/>
              <a:gd name="connsiteX44" fmla="*/ 286062 w 338138"/>
              <a:gd name="connsiteY44" fmla="*/ 0 h 250825"/>
              <a:gd name="connsiteX45" fmla="*/ 311150 w 338138"/>
              <a:gd name="connsiteY45" fmla="*/ 25008 h 250825"/>
              <a:gd name="connsiteX46" fmla="*/ 311150 w 338138"/>
              <a:gd name="connsiteY46" fmla="*/ 182955 h 250825"/>
              <a:gd name="connsiteX47" fmla="*/ 286062 w 338138"/>
              <a:gd name="connsiteY47" fmla="*/ 207963 h 250825"/>
              <a:gd name="connsiteX48" fmla="*/ 53663 w 338138"/>
              <a:gd name="connsiteY48" fmla="*/ 207963 h 250825"/>
              <a:gd name="connsiteX49" fmla="*/ 28575 w 338138"/>
              <a:gd name="connsiteY49" fmla="*/ 182955 h 250825"/>
              <a:gd name="connsiteX50" fmla="*/ 28575 w 338138"/>
              <a:gd name="connsiteY50" fmla="*/ 25008 h 250825"/>
              <a:gd name="connsiteX51" fmla="*/ 53663 w 338138"/>
              <a:gd name="connsiteY51" fmla="*/ 0 h 25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250825">
                <a:moveTo>
                  <a:pt x="9246" y="217487"/>
                </a:moveTo>
                <a:cubicBezTo>
                  <a:pt x="9246" y="217487"/>
                  <a:pt x="9246" y="217487"/>
                  <a:pt x="328892" y="217487"/>
                </a:cubicBezTo>
                <a:cubicBezTo>
                  <a:pt x="334176" y="217487"/>
                  <a:pt x="338138" y="221488"/>
                  <a:pt x="338138" y="226822"/>
                </a:cubicBezTo>
                <a:cubicBezTo>
                  <a:pt x="338138" y="240157"/>
                  <a:pt x="327571" y="250825"/>
                  <a:pt x="314363" y="250825"/>
                </a:cubicBezTo>
                <a:cubicBezTo>
                  <a:pt x="314363" y="250825"/>
                  <a:pt x="314363" y="250825"/>
                  <a:pt x="23775" y="250825"/>
                </a:cubicBezTo>
                <a:cubicBezTo>
                  <a:pt x="10567" y="250825"/>
                  <a:pt x="0" y="240157"/>
                  <a:pt x="0" y="226822"/>
                </a:cubicBezTo>
                <a:cubicBezTo>
                  <a:pt x="0" y="221488"/>
                  <a:pt x="3962" y="217487"/>
                  <a:pt x="9246" y="217487"/>
                </a:cubicBezTo>
                <a:close/>
                <a:moveTo>
                  <a:pt x="100182" y="100012"/>
                </a:moveTo>
                <a:cubicBezTo>
                  <a:pt x="100182" y="100012"/>
                  <a:pt x="100182" y="100012"/>
                  <a:pt x="123655" y="100012"/>
                </a:cubicBezTo>
                <a:cubicBezTo>
                  <a:pt x="127567" y="100012"/>
                  <a:pt x="130175" y="102689"/>
                  <a:pt x="130175" y="106705"/>
                </a:cubicBezTo>
                <a:cubicBezTo>
                  <a:pt x="130175" y="106705"/>
                  <a:pt x="130175" y="106705"/>
                  <a:pt x="130175" y="161583"/>
                </a:cubicBezTo>
                <a:cubicBezTo>
                  <a:pt x="130175" y="165598"/>
                  <a:pt x="127567" y="168275"/>
                  <a:pt x="123655" y="168275"/>
                </a:cubicBezTo>
                <a:cubicBezTo>
                  <a:pt x="123655" y="168275"/>
                  <a:pt x="123655" y="168275"/>
                  <a:pt x="100182" y="168275"/>
                </a:cubicBezTo>
                <a:cubicBezTo>
                  <a:pt x="96270" y="168275"/>
                  <a:pt x="93662" y="165598"/>
                  <a:pt x="93662" y="161583"/>
                </a:cubicBezTo>
                <a:cubicBezTo>
                  <a:pt x="93662" y="161583"/>
                  <a:pt x="93662" y="161583"/>
                  <a:pt x="93662" y="106705"/>
                </a:cubicBezTo>
                <a:cubicBezTo>
                  <a:pt x="93662" y="102689"/>
                  <a:pt x="96270" y="100012"/>
                  <a:pt x="100182" y="100012"/>
                </a:cubicBezTo>
                <a:close/>
                <a:moveTo>
                  <a:pt x="157332" y="77787"/>
                </a:moveTo>
                <a:cubicBezTo>
                  <a:pt x="157332" y="77787"/>
                  <a:pt x="157332" y="77787"/>
                  <a:pt x="180805" y="77787"/>
                </a:cubicBezTo>
                <a:cubicBezTo>
                  <a:pt x="184717" y="77787"/>
                  <a:pt x="187325" y="81779"/>
                  <a:pt x="187325" y="84441"/>
                </a:cubicBezTo>
                <a:cubicBezTo>
                  <a:pt x="187325" y="84441"/>
                  <a:pt x="187325" y="84441"/>
                  <a:pt x="187325" y="161622"/>
                </a:cubicBezTo>
                <a:cubicBezTo>
                  <a:pt x="187325" y="165614"/>
                  <a:pt x="184717" y="168275"/>
                  <a:pt x="180805" y="168275"/>
                </a:cubicBezTo>
                <a:cubicBezTo>
                  <a:pt x="180805" y="168275"/>
                  <a:pt x="180805" y="168275"/>
                  <a:pt x="157332" y="168275"/>
                </a:cubicBezTo>
                <a:cubicBezTo>
                  <a:pt x="153420" y="168275"/>
                  <a:pt x="150812" y="165614"/>
                  <a:pt x="150812" y="161622"/>
                </a:cubicBezTo>
                <a:cubicBezTo>
                  <a:pt x="150812" y="161622"/>
                  <a:pt x="150812" y="161622"/>
                  <a:pt x="150812" y="84441"/>
                </a:cubicBezTo>
                <a:cubicBezTo>
                  <a:pt x="150812" y="81779"/>
                  <a:pt x="153420" y="77787"/>
                  <a:pt x="157332" y="77787"/>
                </a:cubicBezTo>
                <a:close/>
                <a:moveTo>
                  <a:pt x="216070" y="49212"/>
                </a:moveTo>
                <a:cubicBezTo>
                  <a:pt x="216070" y="49212"/>
                  <a:pt x="216070" y="49212"/>
                  <a:pt x="239543" y="49212"/>
                </a:cubicBezTo>
                <a:cubicBezTo>
                  <a:pt x="243455" y="49212"/>
                  <a:pt x="246063" y="51858"/>
                  <a:pt x="246063" y="55827"/>
                </a:cubicBezTo>
                <a:cubicBezTo>
                  <a:pt x="246063" y="55827"/>
                  <a:pt x="246063" y="55827"/>
                  <a:pt x="246063" y="161661"/>
                </a:cubicBezTo>
                <a:cubicBezTo>
                  <a:pt x="246063" y="165629"/>
                  <a:pt x="243455" y="168275"/>
                  <a:pt x="239543" y="168275"/>
                </a:cubicBezTo>
                <a:cubicBezTo>
                  <a:pt x="239543" y="168275"/>
                  <a:pt x="239543" y="168275"/>
                  <a:pt x="216070" y="168275"/>
                </a:cubicBezTo>
                <a:cubicBezTo>
                  <a:pt x="212158" y="168275"/>
                  <a:pt x="209550" y="165629"/>
                  <a:pt x="209550" y="161661"/>
                </a:cubicBezTo>
                <a:cubicBezTo>
                  <a:pt x="209550" y="161661"/>
                  <a:pt x="209550" y="161661"/>
                  <a:pt x="209550" y="55827"/>
                </a:cubicBezTo>
                <a:cubicBezTo>
                  <a:pt x="209550" y="51858"/>
                  <a:pt x="212158" y="49212"/>
                  <a:pt x="216070" y="49212"/>
                </a:cubicBezTo>
                <a:close/>
                <a:moveTo>
                  <a:pt x="53428" y="22225"/>
                </a:moveTo>
                <a:cubicBezTo>
                  <a:pt x="52114" y="22225"/>
                  <a:pt x="50800" y="23541"/>
                  <a:pt x="50800" y="24858"/>
                </a:cubicBezTo>
                <a:lnTo>
                  <a:pt x="50800" y="182834"/>
                </a:lnTo>
                <a:cubicBezTo>
                  <a:pt x="50800" y="184150"/>
                  <a:pt x="52114" y="184150"/>
                  <a:pt x="53428" y="184150"/>
                </a:cubicBezTo>
                <a:cubicBezTo>
                  <a:pt x="53428" y="184150"/>
                  <a:pt x="53428" y="184150"/>
                  <a:pt x="284710" y="184150"/>
                </a:cubicBezTo>
                <a:cubicBezTo>
                  <a:pt x="286024" y="184150"/>
                  <a:pt x="287338" y="184150"/>
                  <a:pt x="287338" y="182834"/>
                </a:cubicBezTo>
                <a:cubicBezTo>
                  <a:pt x="287338" y="182834"/>
                  <a:pt x="287338" y="182834"/>
                  <a:pt x="287338" y="24858"/>
                </a:cubicBezTo>
                <a:cubicBezTo>
                  <a:pt x="287338" y="23541"/>
                  <a:pt x="286024" y="22225"/>
                  <a:pt x="284710" y="22225"/>
                </a:cubicBezTo>
                <a:cubicBezTo>
                  <a:pt x="284710" y="22225"/>
                  <a:pt x="284710" y="22225"/>
                  <a:pt x="53428" y="22225"/>
                </a:cubicBezTo>
                <a:close/>
                <a:moveTo>
                  <a:pt x="53663" y="0"/>
                </a:moveTo>
                <a:cubicBezTo>
                  <a:pt x="53663" y="0"/>
                  <a:pt x="53663" y="0"/>
                  <a:pt x="286062" y="0"/>
                </a:cubicBezTo>
                <a:cubicBezTo>
                  <a:pt x="300587" y="0"/>
                  <a:pt x="311150" y="10530"/>
                  <a:pt x="311150" y="25008"/>
                </a:cubicBezTo>
                <a:cubicBezTo>
                  <a:pt x="311150" y="25008"/>
                  <a:pt x="311150" y="25008"/>
                  <a:pt x="311150" y="182955"/>
                </a:cubicBezTo>
                <a:cubicBezTo>
                  <a:pt x="311150" y="196117"/>
                  <a:pt x="300587" y="207963"/>
                  <a:pt x="286062" y="207963"/>
                </a:cubicBezTo>
                <a:cubicBezTo>
                  <a:pt x="286062" y="207963"/>
                  <a:pt x="286062" y="207963"/>
                  <a:pt x="53663" y="207963"/>
                </a:cubicBezTo>
                <a:cubicBezTo>
                  <a:pt x="39138" y="207963"/>
                  <a:pt x="28575" y="196117"/>
                  <a:pt x="28575" y="182955"/>
                </a:cubicBezTo>
                <a:cubicBezTo>
                  <a:pt x="28575" y="182955"/>
                  <a:pt x="28575" y="182955"/>
                  <a:pt x="28575" y="25008"/>
                </a:cubicBezTo>
                <a:cubicBezTo>
                  <a:pt x="28575" y="10530"/>
                  <a:pt x="39138" y="0"/>
                  <a:pt x="5366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520218" y="437796"/>
            <a:ext cx="3904799" cy="691752"/>
            <a:chOff x="520218" y="437796"/>
            <a:chExt cx="3904799" cy="691752"/>
          </a:xfrm>
        </p:grpSpPr>
        <p:sp>
          <p:nvSpPr>
            <p:cNvPr id="27" name="矩形: 圆角 26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129943" y="522062"/>
              <a:ext cx="32950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800" dirty="0">
                  <a:gradFill flip="none" rotWithShape="1">
                    <a:gsLst>
                      <a:gs pos="0">
                        <a:srgbClr val="62FFFF"/>
                      </a:gs>
                      <a:gs pos="100000">
                        <a:srgbClr val="0D69FF"/>
                      </a:gs>
                    </a:gsLst>
                    <a:lin ang="2700000" scaled="1"/>
                    <a:tileRect/>
                  </a:gradFill>
                  <a:latin typeface="Agency FB" panose="020B0503020202020204" pitchFamily="34" charset="0"/>
                </a:rPr>
                <a:t>研究背景及意义</a:t>
              </a:r>
              <a:endParaRPr lang="zh-CN" altLang="en-US" sz="2800" dirty="0"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latin typeface="Agency FB" panose="020B0503020202020204" pitchFamily="34" charset="0"/>
              </a:endParaRPr>
            </a:p>
          </p:txBody>
        </p:sp>
        <p:sp>
          <p:nvSpPr>
            <p:cNvPr id="29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2206638" y="2537234"/>
            <a:ext cx="5358338" cy="1239088"/>
            <a:chOff x="-2286766" y="1584757"/>
            <a:chExt cx="5358338" cy="1239088"/>
          </a:xfrm>
        </p:grpSpPr>
        <p:sp>
          <p:nvSpPr>
            <p:cNvPr id="36" name="矩形 35"/>
            <p:cNvSpPr/>
            <p:nvPr/>
          </p:nvSpPr>
          <p:spPr>
            <a:xfrm>
              <a:off x="-2286766" y="2140581"/>
              <a:ext cx="5358338" cy="683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受教务处委托，开发一套小球馆场地的管理系统供全校师生使用。</a:t>
              </a:r>
              <a:endParaRPr lang="zh-CN" altLang="en-US" sz="1600" dirty="0">
                <a:solidFill>
                  <a:prstClr val="white">
                    <a:alpha val="80000"/>
                  </a:prstClr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-2286766" y="1584757"/>
              <a:ext cx="1107996" cy="4247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</a:rPr>
                <a:t>研究背景</a:t>
              </a:r>
              <a:endParaRPr lang="zh-CN" altLang="en-US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</p:grpSp>
      <p:sp>
        <p:nvSpPr>
          <p:cNvPr id="41" name="椭圆 40"/>
          <p:cNvSpPr/>
          <p:nvPr/>
        </p:nvSpPr>
        <p:spPr>
          <a:xfrm>
            <a:off x="1044203" y="4219427"/>
            <a:ext cx="841772" cy="841770"/>
          </a:xfrm>
          <a:prstGeom prst="ellipse">
            <a:avLst/>
          </a:prstGeom>
          <a:noFill/>
          <a:ln w="19050">
            <a:gradFill>
              <a:gsLst>
                <a:gs pos="0">
                  <a:srgbClr val="62FFFF"/>
                </a:gs>
                <a:gs pos="100000">
                  <a:srgbClr val="0D69FF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弧形 41"/>
          <p:cNvSpPr/>
          <p:nvPr/>
        </p:nvSpPr>
        <p:spPr>
          <a:xfrm>
            <a:off x="927124" y="4102347"/>
            <a:ext cx="1075929" cy="1075929"/>
          </a:xfrm>
          <a:prstGeom prst="arc">
            <a:avLst>
              <a:gd name="adj1" fmla="val 16200000"/>
              <a:gd name="adj2" fmla="val 11790630"/>
            </a:avLst>
          </a:prstGeom>
          <a:ln w="19050">
            <a:solidFill>
              <a:srgbClr val="0D69FF">
                <a:alpha val="60000"/>
              </a:srgb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3" name="直接连接符 42"/>
          <p:cNvCxnSpPr/>
          <p:nvPr/>
        </p:nvCxnSpPr>
        <p:spPr>
          <a:xfrm>
            <a:off x="2251710" y="4744991"/>
            <a:ext cx="2994660" cy="0"/>
          </a:xfrm>
          <a:prstGeom prst="line">
            <a:avLst/>
          </a:prstGeom>
          <a:ln w="12700">
            <a:solidFill>
              <a:srgbClr val="62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3"/>
          <p:cNvSpPr/>
          <p:nvPr/>
        </p:nvSpPr>
        <p:spPr>
          <a:xfrm>
            <a:off x="1278722" y="4448204"/>
            <a:ext cx="372732" cy="384214"/>
          </a:xfrm>
          <a:custGeom>
            <a:avLst/>
            <a:gdLst>
              <a:gd name="connsiteX0" fmla="*/ 157951 w 327026"/>
              <a:gd name="connsiteY0" fmla="*/ 134938 h 337100"/>
              <a:gd name="connsiteX1" fmla="*/ 327026 w 327026"/>
              <a:gd name="connsiteY1" fmla="*/ 239958 h 337100"/>
              <a:gd name="connsiteX2" fmla="*/ 259660 w 327026"/>
              <a:gd name="connsiteY2" fmla="*/ 254398 h 337100"/>
              <a:gd name="connsiteX3" fmla="*/ 295325 w 327026"/>
              <a:gd name="connsiteY3" fmla="*/ 305595 h 337100"/>
              <a:gd name="connsiteX4" fmla="*/ 292683 w 327026"/>
              <a:gd name="connsiteY4" fmla="*/ 334475 h 337100"/>
              <a:gd name="connsiteX5" fmla="*/ 263623 w 327026"/>
              <a:gd name="connsiteY5" fmla="*/ 326599 h 337100"/>
              <a:gd name="connsiteX6" fmla="*/ 227959 w 327026"/>
              <a:gd name="connsiteY6" fmla="*/ 275402 h 337100"/>
              <a:gd name="connsiteX7" fmla="*/ 192294 w 327026"/>
              <a:gd name="connsiteY7" fmla="*/ 333162 h 337100"/>
              <a:gd name="connsiteX8" fmla="*/ 153988 w 327026"/>
              <a:gd name="connsiteY8" fmla="*/ 137564 h 337100"/>
              <a:gd name="connsiteX9" fmla="*/ 157951 w 327026"/>
              <a:gd name="connsiteY9" fmla="*/ 134938 h 337100"/>
              <a:gd name="connsiteX10" fmla="*/ 287448 w 327026"/>
              <a:gd name="connsiteY10" fmla="*/ 96838 h 337100"/>
              <a:gd name="connsiteX11" fmla="*/ 270368 w 327026"/>
              <a:gd name="connsiteY11" fmla="*/ 108528 h 337100"/>
              <a:gd name="connsiteX12" fmla="*/ 280879 w 327026"/>
              <a:gd name="connsiteY12" fmla="*/ 150092 h 337100"/>
              <a:gd name="connsiteX13" fmla="*/ 301899 w 327026"/>
              <a:gd name="connsiteY13" fmla="*/ 182563 h 337100"/>
              <a:gd name="connsiteX14" fmla="*/ 303213 w 327026"/>
              <a:gd name="connsiteY14" fmla="*/ 161781 h 337100"/>
              <a:gd name="connsiteX15" fmla="*/ 287448 w 327026"/>
              <a:gd name="connsiteY15" fmla="*/ 96838 h 337100"/>
              <a:gd name="connsiteX16" fmla="*/ 160474 w 327026"/>
              <a:gd name="connsiteY16" fmla="*/ 0 h 337100"/>
              <a:gd name="connsiteX17" fmla="*/ 322263 w 327026"/>
              <a:gd name="connsiteY17" fmla="*/ 161925 h 337100"/>
              <a:gd name="connsiteX18" fmla="*/ 314371 w 327026"/>
              <a:gd name="connsiteY18" fmla="*/ 211951 h 337100"/>
              <a:gd name="connsiteX19" fmla="*/ 242026 w 327026"/>
              <a:gd name="connsiteY19" fmla="*/ 165875 h 337100"/>
              <a:gd name="connsiteX20" fmla="*/ 259126 w 327026"/>
              <a:gd name="connsiteY20" fmla="*/ 139545 h 337100"/>
              <a:gd name="connsiteX21" fmla="*/ 244657 w 327026"/>
              <a:gd name="connsiteY21" fmla="*/ 94785 h 337100"/>
              <a:gd name="connsiteX22" fmla="*/ 203881 w 327026"/>
              <a:gd name="connsiteY22" fmla="*/ 63190 h 337100"/>
              <a:gd name="connsiteX23" fmla="*/ 186781 w 327026"/>
              <a:gd name="connsiteY23" fmla="*/ 22380 h 337100"/>
              <a:gd name="connsiteX24" fmla="*/ 160474 w 327026"/>
              <a:gd name="connsiteY24" fmla="*/ 19747 h 337100"/>
              <a:gd name="connsiteX25" fmla="*/ 74975 w 327026"/>
              <a:gd name="connsiteY25" fmla="*/ 48709 h 337100"/>
              <a:gd name="connsiteX26" fmla="*/ 86814 w 327026"/>
              <a:gd name="connsiteY26" fmla="*/ 86886 h 337100"/>
              <a:gd name="connsiteX27" fmla="*/ 53930 w 327026"/>
              <a:gd name="connsiteY27" fmla="*/ 111899 h 337100"/>
              <a:gd name="connsiteX28" fmla="*/ 53930 w 327026"/>
              <a:gd name="connsiteY28" fmla="*/ 140862 h 337100"/>
              <a:gd name="connsiteX29" fmla="*/ 59191 w 327026"/>
              <a:gd name="connsiteY29" fmla="*/ 157976 h 337100"/>
              <a:gd name="connsiteX30" fmla="*/ 21046 w 327026"/>
              <a:gd name="connsiteY30" fmla="*/ 181672 h 337100"/>
              <a:gd name="connsiteX31" fmla="*/ 35515 w 327026"/>
              <a:gd name="connsiteY31" fmla="*/ 227748 h 337100"/>
              <a:gd name="connsiteX32" fmla="*/ 59191 w 327026"/>
              <a:gd name="connsiteY32" fmla="*/ 190887 h 337100"/>
              <a:gd name="connsiteX33" fmla="*/ 89444 w 327026"/>
              <a:gd name="connsiteY33" fmla="*/ 198786 h 337100"/>
              <a:gd name="connsiteX34" fmla="*/ 122328 w 327026"/>
              <a:gd name="connsiteY34" fmla="*/ 215900 h 337100"/>
              <a:gd name="connsiteX35" fmla="*/ 96021 w 327026"/>
              <a:gd name="connsiteY35" fmla="*/ 248812 h 337100"/>
              <a:gd name="connsiteX36" fmla="*/ 86814 w 327026"/>
              <a:gd name="connsiteY36" fmla="*/ 283040 h 337100"/>
              <a:gd name="connsiteX37" fmla="*/ 160474 w 327026"/>
              <a:gd name="connsiteY37" fmla="*/ 304103 h 337100"/>
              <a:gd name="connsiteX38" fmla="*/ 167051 w 327026"/>
              <a:gd name="connsiteY38" fmla="*/ 302787 h 337100"/>
              <a:gd name="connsiteX39" fmla="*/ 170997 w 327026"/>
              <a:gd name="connsiteY39" fmla="*/ 322534 h 337100"/>
              <a:gd name="connsiteX40" fmla="*/ 160474 w 327026"/>
              <a:gd name="connsiteY40" fmla="*/ 323850 h 337100"/>
              <a:gd name="connsiteX41" fmla="*/ 0 w 327026"/>
              <a:gd name="connsiteY41" fmla="*/ 161925 h 337100"/>
              <a:gd name="connsiteX42" fmla="*/ 160474 w 327026"/>
              <a:gd name="connsiteY42" fmla="*/ 0 h 337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327026" h="337100">
                <a:moveTo>
                  <a:pt x="157951" y="134938"/>
                </a:moveTo>
                <a:cubicBezTo>
                  <a:pt x="157951" y="134938"/>
                  <a:pt x="157951" y="134938"/>
                  <a:pt x="327026" y="239958"/>
                </a:cubicBezTo>
                <a:cubicBezTo>
                  <a:pt x="327026" y="239958"/>
                  <a:pt x="327026" y="239958"/>
                  <a:pt x="259660" y="254398"/>
                </a:cubicBezTo>
                <a:lnTo>
                  <a:pt x="295325" y="305595"/>
                </a:lnTo>
                <a:cubicBezTo>
                  <a:pt x="301929" y="316097"/>
                  <a:pt x="300608" y="327911"/>
                  <a:pt x="292683" y="334475"/>
                </a:cubicBezTo>
                <a:cubicBezTo>
                  <a:pt x="283436" y="339726"/>
                  <a:pt x="271548" y="337101"/>
                  <a:pt x="263623" y="326599"/>
                </a:cubicBezTo>
                <a:cubicBezTo>
                  <a:pt x="263623" y="326599"/>
                  <a:pt x="263623" y="326599"/>
                  <a:pt x="227959" y="275402"/>
                </a:cubicBezTo>
                <a:cubicBezTo>
                  <a:pt x="227959" y="275402"/>
                  <a:pt x="227959" y="275402"/>
                  <a:pt x="192294" y="333162"/>
                </a:cubicBezTo>
                <a:cubicBezTo>
                  <a:pt x="192294" y="333162"/>
                  <a:pt x="192294" y="333162"/>
                  <a:pt x="153988" y="137564"/>
                </a:cubicBezTo>
                <a:cubicBezTo>
                  <a:pt x="153988" y="137564"/>
                  <a:pt x="153988" y="137564"/>
                  <a:pt x="157951" y="134938"/>
                </a:cubicBezTo>
                <a:close/>
                <a:moveTo>
                  <a:pt x="287448" y="96838"/>
                </a:moveTo>
                <a:cubicBezTo>
                  <a:pt x="280879" y="99436"/>
                  <a:pt x="272996" y="103332"/>
                  <a:pt x="270368" y="108528"/>
                </a:cubicBezTo>
                <a:cubicBezTo>
                  <a:pt x="265113" y="117620"/>
                  <a:pt x="271682" y="143597"/>
                  <a:pt x="280879" y="150092"/>
                </a:cubicBezTo>
                <a:cubicBezTo>
                  <a:pt x="292703" y="159184"/>
                  <a:pt x="299272" y="170873"/>
                  <a:pt x="301899" y="182563"/>
                </a:cubicBezTo>
                <a:cubicBezTo>
                  <a:pt x="303213" y="176069"/>
                  <a:pt x="303213" y="168276"/>
                  <a:pt x="303213" y="161781"/>
                </a:cubicBezTo>
                <a:cubicBezTo>
                  <a:pt x="303213" y="138402"/>
                  <a:pt x="297958" y="116321"/>
                  <a:pt x="287448" y="96838"/>
                </a:cubicBezTo>
                <a:close/>
                <a:moveTo>
                  <a:pt x="160474" y="0"/>
                </a:moveTo>
                <a:cubicBezTo>
                  <a:pt x="249918" y="0"/>
                  <a:pt x="322263" y="72405"/>
                  <a:pt x="322263" y="161925"/>
                </a:cubicBezTo>
                <a:cubicBezTo>
                  <a:pt x="322263" y="179039"/>
                  <a:pt x="319632" y="196153"/>
                  <a:pt x="314371" y="211951"/>
                </a:cubicBezTo>
                <a:cubicBezTo>
                  <a:pt x="314371" y="211951"/>
                  <a:pt x="314371" y="211951"/>
                  <a:pt x="242026" y="165875"/>
                </a:cubicBezTo>
                <a:cubicBezTo>
                  <a:pt x="247288" y="157976"/>
                  <a:pt x="257811" y="147444"/>
                  <a:pt x="259126" y="139545"/>
                </a:cubicBezTo>
                <a:cubicBezTo>
                  <a:pt x="260441" y="127697"/>
                  <a:pt x="251234" y="97418"/>
                  <a:pt x="244657" y="94785"/>
                </a:cubicBezTo>
                <a:cubicBezTo>
                  <a:pt x="238080" y="90836"/>
                  <a:pt x="218350" y="71089"/>
                  <a:pt x="203881" y="63190"/>
                </a:cubicBezTo>
                <a:cubicBezTo>
                  <a:pt x="193358" y="57924"/>
                  <a:pt x="188096" y="36861"/>
                  <a:pt x="186781" y="22380"/>
                </a:cubicBezTo>
                <a:cubicBezTo>
                  <a:pt x="177574" y="21063"/>
                  <a:pt x="169681" y="19747"/>
                  <a:pt x="160474" y="19747"/>
                </a:cubicBezTo>
                <a:cubicBezTo>
                  <a:pt x="128905" y="19747"/>
                  <a:pt x="98652" y="30279"/>
                  <a:pt x="74975" y="48709"/>
                </a:cubicBezTo>
                <a:cubicBezTo>
                  <a:pt x="81552" y="59241"/>
                  <a:pt x="93390" y="78988"/>
                  <a:pt x="86814" y="86886"/>
                </a:cubicBezTo>
                <a:cubicBezTo>
                  <a:pt x="78921" y="100051"/>
                  <a:pt x="53930" y="100051"/>
                  <a:pt x="53930" y="111899"/>
                </a:cubicBezTo>
                <a:cubicBezTo>
                  <a:pt x="53930" y="123747"/>
                  <a:pt x="52614" y="135596"/>
                  <a:pt x="53930" y="140862"/>
                </a:cubicBezTo>
                <a:cubicBezTo>
                  <a:pt x="55245" y="146128"/>
                  <a:pt x="69714" y="150077"/>
                  <a:pt x="59191" y="157976"/>
                </a:cubicBezTo>
                <a:cubicBezTo>
                  <a:pt x="52614" y="164558"/>
                  <a:pt x="32884" y="175090"/>
                  <a:pt x="21046" y="181672"/>
                </a:cubicBezTo>
                <a:cubicBezTo>
                  <a:pt x="22361" y="197470"/>
                  <a:pt x="27622" y="213267"/>
                  <a:pt x="35515" y="227748"/>
                </a:cubicBezTo>
                <a:cubicBezTo>
                  <a:pt x="38145" y="219850"/>
                  <a:pt x="49984" y="192204"/>
                  <a:pt x="59191" y="190887"/>
                </a:cubicBezTo>
                <a:cubicBezTo>
                  <a:pt x="69714" y="188254"/>
                  <a:pt x="78921" y="185621"/>
                  <a:pt x="89444" y="198786"/>
                </a:cubicBezTo>
                <a:cubicBezTo>
                  <a:pt x="99967" y="211951"/>
                  <a:pt x="114436" y="215900"/>
                  <a:pt x="122328" y="215900"/>
                </a:cubicBezTo>
                <a:cubicBezTo>
                  <a:pt x="130220" y="215900"/>
                  <a:pt x="121013" y="243546"/>
                  <a:pt x="96021" y="248812"/>
                </a:cubicBezTo>
                <a:cubicBezTo>
                  <a:pt x="72345" y="252761"/>
                  <a:pt x="106544" y="283040"/>
                  <a:pt x="86814" y="283040"/>
                </a:cubicBezTo>
                <a:cubicBezTo>
                  <a:pt x="109175" y="296204"/>
                  <a:pt x="134167" y="304103"/>
                  <a:pt x="160474" y="304103"/>
                </a:cubicBezTo>
                <a:cubicBezTo>
                  <a:pt x="163105" y="304103"/>
                  <a:pt x="165735" y="302787"/>
                  <a:pt x="167051" y="302787"/>
                </a:cubicBezTo>
                <a:cubicBezTo>
                  <a:pt x="167051" y="302787"/>
                  <a:pt x="167051" y="302787"/>
                  <a:pt x="170997" y="322534"/>
                </a:cubicBezTo>
                <a:cubicBezTo>
                  <a:pt x="168366" y="322534"/>
                  <a:pt x="164420" y="323850"/>
                  <a:pt x="160474" y="323850"/>
                </a:cubicBezTo>
                <a:cubicBezTo>
                  <a:pt x="72345" y="323850"/>
                  <a:pt x="0" y="251445"/>
                  <a:pt x="0" y="161925"/>
                </a:cubicBezTo>
                <a:cubicBezTo>
                  <a:pt x="0" y="72405"/>
                  <a:pt x="72345" y="0"/>
                  <a:pt x="1604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2206638" y="4273810"/>
            <a:ext cx="5358338" cy="1534553"/>
            <a:chOff x="-2286766" y="1584757"/>
            <a:chExt cx="5358338" cy="1534553"/>
          </a:xfrm>
        </p:grpSpPr>
        <p:sp>
          <p:nvSpPr>
            <p:cNvPr id="46" name="矩形 45"/>
            <p:cNvSpPr/>
            <p:nvPr/>
          </p:nvSpPr>
          <p:spPr>
            <a:xfrm>
              <a:off x="-2286766" y="2140581"/>
              <a:ext cx="5358338" cy="97872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目前小球馆场地预约方式为现场预约，人工管理，预约记录在纸上，效率低管理统计困难，本系统可以节约成本，提高效率。</a:t>
              </a:r>
              <a:endParaRPr lang="zh-CN" altLang="en-US" sz="1600" dirty="0">
                <a:solidFill>
                  <a:prstClr val="white">
                    <a:alpha val="80000"/>
                  </a:prstClr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-2286766" y="1584757"/>
              <a:ext cx="1107996" cy="4247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</a:rPr>
                <a:t>研究意义</a:t>
              </a:r>
              <a:endParaRPr lang="zh-CN" altLang="en-US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5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5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1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47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50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21" grpId="0" animBg="1"/>
      <p:bldP spid="22" grpId="0" animBg="1"/>
      <p:bldP spid="24" grpId="0" animBg="1"/>
      <p:bldP spid="48" grpId="0" animBg="1"/>
      <p:bldP spid="41" grpId="0" animBg="1"/>
      <p:bldP spid="42" grpId="0" animBg="1"/>
      <p:bldP spid="4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" b="1341"/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157008" y="3013501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 smtClean="0">
                <a:ln>
                  <a:noFill/>
                </a:ln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Agency FB" panose="020B0503020202020204" pitchFamily="34" charset="0"/>
                <a:ea typeface="微软雅黑" panose="020B0503020204020204" charset="-122"/>
                <a:cs typeface="+mn-cs"/>
              </a:rPr>
              <a:t>相关研究现状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effectLst/>
              <a:uLnTx/>
              <a:uFillTx/>
              <a:latin typeface="Agency FB" panose="020B050302020202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3210238" y="1436050"/>
            <a:ext cx="2703981" cy="1525332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6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0D69FF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V="1">
            <a:off x="9173285" y="3670569"/>
            <a:ext cx="2703981" cy="1525332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6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0D69FF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520218" y="437796"/>
            <a:ext cx="4042010" cy="691752"/>
            <a:chOff x="520218" y="437796"/>
            <a:chExt cx="4042010" cy="691752"/>
          </a:xfrm>
        </p:grpSpPr>
        <p:sp>
          <p:nvSpPr>
            <p:cNvPr id="81" name="矩形: 圆角 80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267154" y="522062"/>
              <a:ext cx="32950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kumimoji="0" lang="zh-CN" alt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相关研究现状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62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83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87" name="矩形 86"/>
          <p:cNvSpPr/>
          <p:nvPr/>
        </p:nvSpPr>
        <p:spPr>
          <a:xfrm>
            <a:off x="1267153" y="2531744"/>
            <a:ext cx="9117171" cy="286131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prstClr val="white">
                    <a:alpha val="80000"/>
                  </a:prstClr>
                </a:solidFill>
                <a:latin typeface="+mn-ea"/>
              </a:rPr>
              <a:t>此</a:t>
            </a:r>
            <a:r>
              <a:rPr lang="zh-CN" altLang="en-US" sz="2000" dirty="0" smtClean="0">
                <a:solidFill>
                  <a:prstClr val="white">
                    <a:alpha val="80000"/>
                  </a:prstClr>
                </a:solidFill>
                <a:latin typeface="+mn-ea"/>
              </a:rPr>
              <a:t>类场地预约系统和电影院订票系统类似，其他高校也有类似产品，系统目的相同但是实际需求有所不同，不能满足我校具体需求。</a:t>
            </a:r>
            <a:endParaRPr lang="en-US" altLang="zh-CN" sz="2000" dirty="0" smtClean="0">
              <a:solidFill>
                <a:prstClr val="white">
                  <a:alpha val="80000"/>
                </a:prst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prstClr val="white">
                    <a:alpha val="80000"/>
                  </a:prstClr>
                </a:solidFill>
                <a:latin typeface="+mn-ea"/>
              </a:rPr>
              <a:t>小球馆管理系统中用户角色有 </a:t>
            </a:r>
            <a:r>
              <a:rPr lang="en-US" altLang="zh-CN" sz="2000" dirty="0" smtClean="0">
                <a:solidFill>
                  <a:prstClr val="white">
                    <a:alpha val="80000"/>
                  </a:prstClr>
                </a:solidFill>
                <a:latin typeface="+mn-ea"/>
              </a:rPr>
              <a:t>3 </a:t>
            </a:r>
            <a:r>
              <a:rPr lang="zh-CN" altLang="en-US" sz="2000" dirty="0" smtClean="0">
                <a:solidFill>
                  <a:prstClr val="white">
                    <a:alpha val="80000"/>
                  </a:prstClr>
                </a:solidFill>
                <a:latin typeface="+mn-ea"/>
              </a:rPr>
              <a:t>种，管理员、普通用户和校内团体，订单还需要考虑不同的订单，如定期使用场地的团体。场地也有好几种，羽毛球场、健身房、健美操室和乒乓球台（目前优先处理羽毛球场管理）。因此需要根据我校实际需求进行定制。</a:t>
            </a:r>
            <a:endParaRPr lang="zh-CN" altLang="en-US" sz="2000" dirty="0">
              <a:solidFill>
                <a:prstClr val="white">
                  <a:alpha val="80000"/>
                </a:prstClr>
              </a:solidFill>
              <a:latin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" b="1341"/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157008" y="3013501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 smtClean="0">
                <a:ln>
                  <a:noFill/>
                </a:ln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Agency FB" panose="020B0503020202020204" pitchFamily="34" charset="0"/>
                <a:ea typeface="微软雅黑" panose="020B0503020204020204" charset="-122"/>
                <a:cs typeface="+mn-cs"/>
              </a:rPr>
              <a:t>主要研究内容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effectLst/>
              <a:uLnTx/>
              <a:uFillTx/>
              <a:latin typeface="Agency FB" panose="020B050302020202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自由: 形状 148"/>
          <p:cNvSpPr/>
          <p:nvPr/>
        </p:nvSpPr>
        <p:spPr>
          <a:xfrm>
            <a:off x="0" y="3459093"/>
            <a:ext cx="12192000" cy="1224804"/>
          </a:xfrm>
          <a:custGeom>
            <a:avLst/>
            <a:gdLst>
              <a:gd name="connsiteX0" fmla="*/ 17580078 w 17701776"/>
              <a:gd name="connsiteY0" fmla="*/ 270445 h 3073396"/>
              <a:gd name="connsiteX1" fmla="*/ 17521084 w 17701776"/>
              <a:gd name="connsiteY1" fmla="*/ 299942 h 3073396"/>
              <a:gd name="connsiteX2" fmla="*/ 13568516 w 17701776"/>
              <a:gd name="connsiteY2" fmla="*/ 3072638 h 3073396"/>
              <a:gd name="connsiteX3" fmla="*/ 8731045 w 17701776"/>
              <a:gd name="connsiteY3" fmla="*/ 4974 h 3073396"/>
              <a:gd name="connsiteX4" fmla="*/ 3480619 w 17701776"/>
              <a:gd name="connsiteY4" fmla="*/ 2364716 h 3073396"/>
              <a:gd name="connsiteX5" fmla="*/ 0 w 17701776"/>
              <a:gd name="connsiteY5" fmla="*/ 2777671 h 3073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701776" h="3073396">
                <a:moveTo>
                  <a:pt x="17580078" y="270445"/>
                </a:moveTo>
                <a:cubicBezTo>
                  <a:pt x="17884878" y="51677"/>
                  <a:pt x="17521084" y="299942"/>
                  <a:pt x="17521084" y="299942"/>
                </a:cubicBezTo>
                <a:cubicBezTo>
                  <a:pt x="16852490" y="766974"/>
                  <a:pt x="15033522" y="3121799"/>
                  <a:pt x="13568516" y="3072638"/>
                </a:cubicBezTo>
                <a:cubicBezTo>
                  <a:pt x="12103510" y="3023477"/>
                  <a:pt x="10412361" y="122961"/>
                  <a:pt x="8731045" y="4974"/>
                </a:cubicBezTo>
                <a:cubicBezTo>
                  <a:pt x="7049729" y="-113013"/>
                  <a:pt x="4935793" y="1902600"/>
                  <a:pt x="3480619" y="2364716"/>
                </a:cubicBezTo>
                <a:cubicBezTo>
                  <a:pt x="2025445" y="2826832"/>
                  <a:pt x="1012722" y="2802251"/>
                  <a:pt x="0" y="2777671"/>
                </a:cubicBezTo>
              </a:path>
            </a:pathLst>
          </a:custGeom>
          <a:noFill/>
          <a:ln w="38100">
            <a:gradFill>
              <a:gsLst>
                <a:gs pos="0">
                  <a:srgbClr val="62FFFF">
                    <a:alpha val="70000"/>
                  </a:srgbClr>
                </a:gs>
                <a:gs pos="68000">
                  <a:srgbClr val="0D69FF">
                    <a:alpha val="30000"/>
                  </a:srgbClr>
                </a:gs>
                <a:gs pos="43000">
                  <a:srgbClr val="0D69FF">
                    <a:alpha val="50000"/>
                  </a:srgbClr>
                </a:gs>
                <a:gs pos="100000">
                  <a:srgbClr val="62FFFF">
                    <a:alpha val="10000"/>
                  </a:srgb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3795382" y="1803402"/>
            <a:ext cx="1591027" cy="1350992"/>
            <a:chOff x="3795377" y="1803409"/>
            <a:chExt cx="1591027" cy="1350992"/>
          </a:xfrm>
        </p:grpSpPr>
        <p:grpSp>
          <p:nvGrpSpPr>
            <p:cNvPr id="35" name="组合 34"/>
            <p:cNvGrpSpPr/>
            <p:nvPr/>
          </p:nvGrpSpPr>
          <p:grpSpPr>
            <a:xfrm rot="5400000">
              <a:off x="3915395" y="1683391"/>
              <a:ext cx="1350992" cy="1591027"/>
              <a:chOff x="4130613" y="3376361"/>
              <a:chExt cx="834673" cy="982972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4130613" y="3962193"/>
                <a:ext cx="397140" cy="397140"/>
              </a:xfrm>
              <a:prstGeom prst="ellipse">
                <a:avLst/>
              </a:prstGeom>
              <a:noFill/>
              <a:ln>
                <a:gradFill>
                  <a:gsLst>
                    <a:gs pos="0">
                      <a:srgbClr val="0D69FF"/>
                    </a:gs>
                    <a:gs pos="68000">
                      <a:srgbClr val="62FFFF"/>
                    </a:gs>
                    <a:gs pos="43000">
                      <a:srgbClr val="62FFFF"/>
                    </a:gs>
                    <a:gs pos="100000">
                      <a:srgbClr val="0D69FF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cxnSp>
            <p:nvCxnSpPr>
              <p:cNvPr id="38" name="直接连接符 37"/>
              <p:cNvCxnSpPr/>
              <p:nvPr/>
            </p:nvCxnSpPr>
            <p:spPr>
              <a:xfrm flipH="1">
                <a:off x="4428257" y="3376361"/>
                <a:ext cx="537029" cy="610572"/>
              </a:xfrm>
              <a:prstGeom prst="line">
                <a:avLst/>
              </a:prstGeom>
              <a:noFill/>
              <a:ln>
                <a:gradFill>
                  <a:gsLst>
                    <a:gs pos="9000">
                      <a:schemeClr val="bg1">
                        <a:lumMod val="95000"/>
                        <a:alpha val="10000"/>
                      </a:schemeClr>
                    </a:gs>
                    <a:gs pos="68000">
                      <a:srgbClr val="62FFFF">
                        <a:alpha val="50000"/>
                      </a:srgbClr>
                    </a:gs>
                    <a:gs pos="43000">
                      <a:srgbClr val="62FFFF">
                        <a:alpha val="40000"/>
                      </a:srgb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36" name="椭圆 97"/>
            <p:cNvSpPr/>
            <p:nvPr/>
          </p:nvSpPr>
          <p:spPr>
            <a:xfrm>
              <a:off x="3926686" y="1949782"/>
              <a:ext cx="384214" cy="350047"/>
            </a:xfrm>
            <a:custGeom>
              <a:avLst/>
              <a:gdLst>
                <a:gd name="connsiteX0" fmla="*/ 138332 w 334963"/>
                <a:gd name="connsiteY0" fmla="*/ 262313 h 305176"/>
                <a:gd name="connsiteX1" fmla="*/ 143587 w 334963"/>
                <a:gd name="connsiteY1" fmla="*/ 267671 h 305176"/>
                <a:gd name="connsiteX2" fmla="*/ 143587 w 334963"/>
                <a:gd name="connsiteY2" fmla="*/ 279726 h 305176"/>
                <a:gd name="connsiteX3" fmla="*/ 169863 w 334963"/>
                <a:gd name="connsiteY3" fmla="*/ 291781 h 305176"/>
                <a:gd name="connsiteX4" fmla="*/ 196139 w 334963"/>
                <a:gd name="connsiteY4" fmla="*/ 279726 h 305176"/>
                <a:gd name="connsiteX5" fmla="*/ 196139 w 334963"/>
                <a:gd name="connsiteY5" fmla="*/ 267671 h 305176"/>
                <a:gd name="connsiteX6" fmla="*/ 201394 w 334963"/>
                <a:gd name="connsiteY6" fmla="*/ 262313 h 305176"/>
                <a:gd name="connsiteX7" fmla="*/ 207963 w 334963"/>
                <a:gd name="connsiteY7" fmla="*/ 267671 h 305176"/>
                <a:gd name="connsiteX8" fmla="*/ 207963 w 334963"/>
                <a:gd name="connsiteY8" fmla="*/ 283745 h 305176"/>
                <a:gd name="connsiteX9" fmla="*/ 204022 w 334963"/>
                <a:gd name="connsiteY9" fmla="*/ 289102 h 305176"/>
                <a:gd name="connsiteX10" fmla="*/ 172491 w 334963"/>
                <a:gd name="connsiteY10" fmla="*/ 303837 h 305176"/>
                <a:gd name="connsiteX11" fmla="*/ 169863 w 334963"/>
                <a:gd name="connsiteY11" fmla="*/ 305176 h 305176"/>
                <a:gd name="connsiteX12" fmla="*/ 167236 w 334963"/>
                <a:gd name="connsiteY12" fmla="*/ 303837 h 305176"/>
                <a:gd name="connsiteX13" fmla="*/ 135705 w 334963"/>
                <a:gd name="connsiteY13" fmla="*/ 289102 h 305176"/>
                <a:gd name="connsiteX14" fmla="*/ 131763 w 334963"/>
                <a:gd name="connsiteY14" fmla="*/ 283745 h 305176"/>
                <a:gd name="connsiteX15" fmla="*/ 131763 w 334963"/>
                <a:gd name="connsiteY15" fmla="*/ 267671 h 305176"/>
                <a:gd name="connsiteX16" fmla="*/ 138332 w 334963"/>
                <a:gd name="connsiteY16" fmla="*/ 262313 h 305176"/>
                <a:gd name="connsiteX17" fmla="*/ 128043 w 334963"/>
                <a:gd name="connsiteY17" fmla="*/ 230563 h 305176"/>
                <a:gd name="connsiteX18" fmla="*/ 125413 w 334963"/>
                <a:gd name="connsiteY18" fmla="*/ 233341 h 305176"/>
                <a:gd name="connsiteX19" fmla="*/ 125413 w 334963"/>
                <a:gd name="connsiteY19" fmla="*/ 238898 h 305176"/>
                <a:gd name="connsiteX20" fmla="*/ 128043 w 334963"/>
                <a:gd name="connsiteY20" fmla="*/ 241676 h 305176"/>
                <a:gd name="connsiteX21" fmla="*/ 206922 w 334963"/>
                <a:gd name="connsiteY21" fmla="*/ 241676 h 305176"/>
                <a:gd name="connsiteX22" fmla="*/ 209551 w 334963"/>
                <a:gd name="connsiteY22" fmla="*/ 238898 h 305176"/>
                <a:gd name="connsiteX23" fmla="*/ 209551 w 334963"/>
                <a:gd name="connsiteY23" fmla="*/ 233341 h 305176"/>
                <a:gd name="connsiteX24" fmla="*/ 206922 w 334963"/>
                <a:gd name="connsiteY24" fmla="*/ 230563 h 305176"/>
                <a:gd name="connsiteX25" fmla="*/ 128043 w 334963"/>
                <a:gd name="connsiteY25" fmla="*/ 230563 h 305176"/>
                <a:gd name="connsiteX26" fmla="*/ 128781 w 334963"/>
                <a:gd name="connsiteY26" fmla="*/ 219451 h 305176"/>
                <a:gd name="connsiteX27" fmla="*/ 207769 w 334963"/>
                <a:gd name="connsiteY27" fmla="*/ 219451 h 305176"/>
                <a:gd name="connsiteX28" fmla="*/ 222250 w 334963"/>
                <a:gd name="connsiteY28" fmla="*/ 233556 h 305176"/>
                <a:gd name="connsiteX29" fmla="*/ 222250 w 334963"/>
                <a:gd name="connsiteY29" fmla="*/ 238684 h 305176"/>
                <a:gd name="connsiteX30" fmla="*/ 207769 w 334963"/>
                <a:gd name="connsiteY30" fmla="*/ 252789 h 305176"/>
                <a:gd name="connsiteX31" fmla="*/ 128781 w 334963"/>
                <a:gd name="connsiteY31" fmla="*/ 252789 h 305176"/>
                <a:gd name="connsiteX32" fmla="*/ 114300 w 334963"/>
                <a:gd name="connsiteY32" fmla="*/ 238684 h 305176"/>
                <a:gd name="connsiteX33" fmla="*/ 114300 w 334963"/>
                <a:gd name="connsiteY33" fmla="*/ 233556 h 305176"/>
                <a:gd name="connsiteX34" fmla="*/ 128781 w 334963"/>
                <a:gd name="connsiteY34" fmla="*/ 219451 h 305176"/>
                <a:gd name="connsiteX35" fmla="*/ 266120 w 334963"/>
                <a:gd name="connsiteY35" fmla="*/ 168353 h 305176"/>
                <a:gd name="connsiteX36" fmla="*/ 305614 w 334963"/>
                <a:gd name="connsiteY36" fmla="*/ 198019 h 305176"/>
                <a:gd name="connsiteX37" fmla="*/ 306930 w 334963"/>
                <a:gd name="connsiteY37" fmla="*/ 205758 h 305176"/>
                <a:gd name="connsiteX38" fmla="*/ 301664 w 334963"/>
                <a:gd name="connsiteY38" fmla="*/ 208338 h 305176"/>
                <a:gd name="connsiteX39" fmla="*/ 299032 w 334963"/>
                <a:gd name="connsiteY39" fmla="*/ 207048 h 305176"/>
                <a:gd name="connsiteX40" fmla="*/ 259538 w 334963"/>
                <a:gd name="connsiteY40" fmla="*/ 178672 h 305176"/>
                <a:gd name="connsiteX41" fmla="*/ 258221 w 334963"/>
                <a:gd name="connsiteY41" fmla="*/ 169643 h 305176"/>
                <a:gd name="connsiteX42" fmla="*/ 266120 w 334963"/>
                <a:gd name="connsiteY42" fmla="*/ 168353 h 305176"/>
                <a:gd name="connsiteX43" fmla="*/ 75093 w 334963"/>
                <a:gd name="connsiteY43" fmla="*/ 166503 h 305176"/>
                <a:gd name="connsiteX44" fmla="*/ 83067 w 334963"/>
                <a:gd name="connsiteY44" fmla="*/ 167810 h 305176"/>
                <a:gd name="connsiteX45" fmla="*/ 81738 w 334963"/>
                <a:gd name="connsiteY45" fmla="*/ 175654 h 305176"/>
                <a:gd name="connsiteX46" fmla="*/ 39208 w 334963"/>
                <a:gd name="connsiteY46" fmla="*/ 207031 h 305176"/>
                <a:gd name="connsiteX47" fmla="*/ 35221 w 334963"/>
                <a:gd name="connsiteY47" fmla="*/ 208338 h 305176"/>
                <a:gd name="connsiteX48" fmla="*/ 31233 w 334963"/>
                <a:gd name="connsiteY48" fmla="*/ 205723 h 305176"/>
                <a:gd name="connsiteX49" fmla="*/ 32562 w 334963"/>
                <a:gd name="connsiteY49" fmla="*/ 197879 h 305176"/>
                <a:gd name="connsiteX50" fmla="*/ 75093 w 334963"/>
                <a:gd name="connsiteY50" fmla="*/ 166503 h 305176"/>
                <a:gd name="connsiteX51" fmla="*/ 284569 w 334963"/>
                <a:gd name="connsiteY51" fmla="*/ 98801 h 305176"/>
                <a:gd name="connsiteX52" fmla="*/ 329795 w 334963"/>
                <a:gd name="connsiteY52" fmla="*/ 98801 h 305176"/>
                <a:gd name="connsiteX53" fmla="*/ 334963 w 334963"/>
                <a:gd name="connsiteY53" fmla="*/ 104975 h 305176"/>
                <a:gd name="connsiteX54" fmla="*/ 329795 w 334963"/>
                <a:gd name="connsiteY54" fmla="*/ 109914 h 305176"/>
                <a:gd name="connsiteX55" fmla="*/ 284569 w 334963"/>
                <a:gd name="connsiteY55" fmla="*/ 109914 h 305176"/>
                <a:gd name="connsiteX56" fmla="*/ 279400 w 334963"/>
                <a:gd name="connsiteY56" fmla="*/ 104975 h 305176"/>
                <a:gd name="connsiteX57" fmla="*/ 284569 w 334963"/>
                <a:gd name="connsiteY57" fmla="*/ 98801 h 305176"/>
                <a:gd name="connsiteX58" fmla="*/ 5340 w 334963"/>
                <a:gd name="connsiteY58" fmla="*/ 98801 h 305176"/>
                <a:gd name="connsiteX59" fmla="*/ 53398 w 334963"/>
                <a:gd name="connsiteY59" fmla="*/ 98801 h 305176"/>
                <a:gd name="connsiteX60" fmla="*/ 58738 w 334963"/>
                <a:gd name="connsiteY60" fmla="*/ 104975 h 305176"/>
                <a:gd name="connsiteX61" fmla="*/ 53398 w 334963"/>
                <a:gd name="connsiteY61" fmla="*/ 109914 h 305176"/>
                <a:gd name="connsiteX62" fmla="*/ 5340 w 334963"/>
                <a:gd name="connsiteY62" fmla="*/ 109914 h 305176"/>
                <a:gd name="connsiteX63" fmla="*/ 0 w 334963"/>
                <a:gd name="connsiteY63" fmla="*/ 104975 h 305176"/>
                <a:gd name="connsiteX64" fmla="*/ 5340 w 334963"/>
                <a:gd name="connsiteY64" fmla="*/ 98801 h 305176"/>
                <a:gd name="connsiteX65" fmla="*/ 164887 w 334963"/>
                <a:gd name="connsiteY65" fmla="*/ 36888 h 305176"/>
                <a:gd name="connsiteX66" fmla="*/ 171451 w 334963"/>
                <a:gd name="connsiteY66" fmla="*/ 43604 h 305176"/>
                <a:gd name="connsiteX67" fmla="*/ 164887 w 334963"/>
                <a:gd name="connsiteY67" fmla="*/ 48977 h 305176"/>
                <a:gd name="connsiteX68" fmla="*/ 115003 w 334963"/>
                <a:gd name="connsiteY68" fmla="*/ 100022 h 305176"/>
                <a:gd name="connsiteX69" fmla="*/ 109752 w 334963"/>
                <a:gd name="connsiteY69" fmla="*/ 106738 h 305176"/>
                <a:gd name="connsiteX70" fmla="*/ 103188 w 334963"/>
                <a:gd name="connsiteY70" fmla="*/ 100022 h 305176"/>
                <a:gd name="connsiteX71" fmla="*/ 164887 w 334963"/>
                <a:gd name="connsiteY71" fmla="*/ 36888 h 305176"/>
                <a:gd name="connsiteX72" fmla="*/ 169069 w 334963"/>
                <a:gd name="connsiteY72" fmla="*/ 9901 h 305176"/>
                <a:gd name="connsiteX73" fmla="*/ 258763 w 334963"/>
                <a:gd name="connsiteY73" fmla="*/ 99286 h 305176"/>
                <a:gd name="connsiteX74" fmla="*/ 240297 w 334963"/>
                <a:gd name="connsiteY74" fmla="*/ 154495 h 305176"/>
                <a:gd name="connsiteX75" fmla="*/ 221830 w 334963"/>
                <a:gd name="connsiteY75" fmla="*/ 208389 h 305176"/>
                <a:gd name="connsiteX76" fmla="*/ 217873 w 334963"/>
                <a:gd name="connsiteY76" fmla="*/ 214962 h 305176"/>
                <a:gd name="connsiteX77" fmla="*/ 211278 w 334963"/>
                <a:gd name="connsiteY77" fmla="*/ 212333 h 305176"/>
                <a:gd name="connsiteX78" fmla="*/ 231064 w 334963"/>
                <a:gd name="connsiteY78" fmla="*/ 147923 h 305176"/>
                <a:gd name="connsiteX79" fmla="*/ 248211 w 334963"/>
                <a:gd name="connsiteY79" fmla="*/ 99286 h 305176"/>
                <a:gd name="connsiteX80" fmla="*/ 169069 w 334963"/>
                <a:gd name="connsiteY80" fmla="*/ 21731 h 305176"/>
                <a:gd name="connsiteX81" fmla="*/ 89927 w 334963"/>
                <a:gd name="connsiteY81" fmla="*/ 99286 h 305176"/>
                <a:gd name="connsiteX82" fmla="*/ 107075 w 334963"/>
                <a:gd name="connsiteY82" fmla="*/ 146608 h 305176"/>
                <a:gd name="connsiteX83" fmla="*/ 107075 w 334963"/>
                <a:gd name="connsiteY83" fmla="*/ 147923 h 305176"/>
                <a:gd name="connsiteX84" fmla="*/ 128179 w 334963"/>
                <a:gd name="connsiteY84" fmla="*/ 212333 h 305176"/>
                <a:gd name="connsiteX85" fmla="*/ 122903 w 334963"/>
                <a:gd name="connsiteY85" fmla="*/ 216276 h 305176"/>
                <a:gd name="connsiteX86" fmla="*/ 120265 w 334963"/>
                <a:gd name="connsiteY86" fmla="*/ 214962 h 305176"/>
                <a:gd name="connsiteX87" fmla="*/ 117627 w 334963"/>
                <a:gd name="connsiteY87" fmla="*/ 207075 h 305176"/>
                <a:gd name="connsiteX88" fmla="*/ 97842 w 334963"/>
                <a:gd name="connsiteY88" fmla="*/ 154495 h 305176"/>
                <a:gd name="connsiteX89" fmla="*/ 79375 w 334963"/>
                <a:gd name="connsiteY89" fmla="*/ 99286 h 305176"/>
                <a:gd name="connsiteX90" fmla="*/ 169069 w 334963"/>
                <a:gd name="connsiteY90" fmla="*/ 9901 h 305176"/>
                <a:gd name="connsiteX91" fmla="*/ 39107 w 334963"/>
                <a:gd name="connsiteY91" fmla="*/ 1482 h 305176"/>
                <a:gd name="connsiteX92" fmla="*/ 79917 w 334963"/>
                <a:gd name="connsiteY92" fmla="*/ 31115 h 305176"/>
                <a:gd name="connsiteX93" fmla="*/ 81234 w 334963"/>
                <a:gd name="connsiteY93" fmla="*/ 40544 h 305176"/>
                <a:gd name="connsiteX94" fmla="*/ 75968 w 334963"/>
                <a:gd name="connsiteY94" fmla="*/ 43238 h 305176"/>
                <a:gd name="connsiteX95" fmla="*/ 72019 w 334963"/>
                <a:gd name="connsiteY95" fmla="*/ 41891 h 305176"/>
                <a:gd name="connsiteX96" fmla="*/ 32525 w 334963"/>
                <a:gd name="connsiteY96" fmla="*/ 10911 h 305176"/>
                <a:gd name="connsiteX97" fmla="*/ 31208 w 334963"/>
                <a:gd name="connsiteY97" fmla="*/ 2829 h 305176"/>
                <a:gd name="connsiteX98" fmla="*/ 39107 w 334963"/>
                <a:gd name="connsiteY98" fmla="*/ 1482 h 305176"/>
                <a:gd name="connsiteX99" fmla="*/ 299086 w 334963"/>
                <a:gd name="connsiteY99" fmla="*/ 1451 h 305176"/>
                <a:gd name="connsiteX100" fmla="*/ 306944 w 334963"/>
                <a:gd name="connsiteY100" fmla="*/ 2782 h 305176"/>
                <a:gd name="connsiteX101" fmla="*/ 305634 w 334963"/>
                <a:gd name="connsiteY101" fmla="*/ 10771 h 305176"/>
                <a:gd name="connsiteX102" fmla="*/ 267653 w 334963"/>
                <a:gd name="connsiteY102" fmla="*/ 38732 h 305176"/>
                <a:gd name="connsiteX103" fmla="*/ 265033 w 334963"/>
                <a:gd name="connsiteY103" fmla="*/ 40063 h 305176"/>
                <a:gd name="connsiteX104" fmla="*/ 259795 w 334963"/>
                <a:gd name="connsiteY104" fmla="*/ 37400 h 305176"/>
                <a:gd name="connsiteX105" fmla="*/ 261104 w 334963"/>
                <a:gd name="connsiteY105" fmla="*/ 29411 h 3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334963" h="305176">
                  <a:moveTo>
                    <a:pt x="138332" y="262313"/>
                  </a:moveTo>
                  <a:cubicBezTo>
                    <a:pt x="140960" y="262313"/>
                    <a:pt x="143587" y="264992"/>
                    <a:pt x="143587" y="267671"/>
                  </a:cubicBezTo>
                  <a:cubicBezTo>
                    <a:pt x="143587" y="267671"/>
                    <a:pt x="143587" y="267671"/>
                    <a:pt x="143587" y="279726"/>
                  </a:cubicBezTo>
                  <a:cubicBezTo>
                    <a:pt x="143587" y="279726"/>
                    <a:pt x="143587" y="279726"/>
                    <a:pt x="169863" y="291781"/>
                  </a:cubicBezTo>
                  <a:cubicBezTo>
                    <a:pt x="169863" y="291781"/>
                    <a:pt x="169863" y="291781"/>
                    <a:pt x="196139" y="279726"/>
                  </a:cubicBezTo>
                  <a:cubicBezTo>
                    <a:pt x="196139" y="279726"/>
                    <a:pt x="196139" y="279726"/>
                    <a:pt x="196139" y="267671"/>
                  </a:cubicBezTo>
                  <a:cubicBezTo>
                    <a:pt x="196139" y="264992"/>
                    <a:pt x="198767" y="262313"/>
                    <a:pt x="201394" y="262313"/>
                  </a:cubicBezTo>
                  <a:cubicBezTo>
                    <a:pt x="205336" y="262313"/>
                    <a:pt x="207963" y="264992"/>
                    <a:pt x="207963" y="267671"/>
                  </a:cubicBezTo>
                  <a:cubicBezTo>
                    <a:pt x="207963" y="267671"/>
                    <a:pt x="207963" y="267671"/>
                    <a:pt x="207963" y="283745"/>
                  </a:cubicBezTo>
                  <a:cubicBezTo>
                    <a:pt x="207963" y="285084"/>
                    <a:pt x="206649" y="287763"/>
                    <a:pt x="204022" y="289102"/>
                  </a:cubicBezTo>
                  <a:cubicBezTo>
                    <a:pt x="204022" y="289102"/>
                    <a:pt x="204022" y="289102"/>
                    <a:pt x="172491" y="303837"/>
                  </a:cubicBezTo>
                  <a:cubicBezTo>
                    <a:pt x="171177" y="303837"/>
                    <a:pt x="171177" y="305176"/>
                    <a:pt x="169863" y="305176"/>
                  </a:cubicBezTo>
                  <a:cubicBezTo>
                    <a:pt x="168549" y="305176"/>
                    <a:pt x="168549" y="303837"/>
                    <a:pt x="167236" y="303837"/>
                  </a:cubicBezTo>
                  <a:cubicBezTo>
                    <a:pt x="167236" y="303837"/>
                    <a:pt x="167236" y="303837"/>
                    <a:pt x="135705" y="289102"/>
                  </a:cubicBezTo>
                  <a:cubicBezTo>
                    <a:pt x="133077" y="287763"/>
                    <a:pt x="131763" y="286423"/>
                    <a:pt x="131763" y="283745"/>
                  </a:cubicBezTo>
                  <a:cubicBezTo>
                    <a:pt x="131763" y="283745"/>
                    <a:pt x="131763" y="283745"/>
                    <a:pt x="131763" y="267671"/>
                  </a:cubicBezTo>
                  <a:cubicBezTo>
                    <a:pt x="131763" y="264992"/>
                    <a:pt x="134391" y="262313"/>
                    <a:pt x="138332" y="262313"/>
                  </a:cubicBezTo>
                  <a:close/>
                  <a:moveTo>
                    <a:pt x="128043" y="230563"/>
                  </a:moveTo>
                  <a:cubicBezTo>
                    <a:pt x="126728" y="230563"/>
                    <a:pt x="125413" y="231952"/>
                    <a:pt x="125413" y="233341"/>
                  </a:cubicBezTo>
                  <a:cubicBezTo>
                    <a:pt x="125413" y="233341"/>
                    <a:pt x="125413" y="233341"/>
                    <a:pt x="125413" y="238898"/>
                  </a:cubicBezTo>
                  <a:cubicBezTo>
                    <a:pt x="125413" y="240287"/>
                    <a:pt x="126728" y="241676"/>
                    <a:pt x="128043" y="241676"/>
                  </a:cubicBezTo>
                  <a:cubicBezTo>
                    <a:pt x="128043" y="241676"/>
                    <a:pt x="128043" y="241676"/>
                    <a:pt x="206922" y="241676"/>
                  </a:cubicBezTo>
                  <a:cubicBezTo>
                    <a:pt x="208237" y="241676"/>
                    <a:pt x="209551" y="240287"/>
                    <a:pt x="209551" y="238898"/>
                  </a:cubicBezTo>
                  <a:cubicBezTo>
                    <a:pt x="209551" y="238898"/>
                    <a:pt x="209551" y="238898"/>
                    <a:pt x="209551" y="233341"/>
                  </a:cubicBezTo>
                  <a:cubicBezTo>
                    <a:pt x="209551" y="231952"/>
                    <a:pt x="208237" y="230563"/>
                    <a:pt x="206922" y="230563"/>
                  </a:cubicBezTo>
                  <a:cubicBezTo>
                    <a:pt x="206922" y="230563"/>
                    <a:pt x="206922" y="230563"/>
                    <a:pt x="128043" y="230563"/>
                  </a:cubicBezTo>
                  <a:close/>
                  <a:moveTo>
                    <a:pt x="128781" y="219451"/>
                  </a:moveTo>
                  <a:cubicBezTo>
                    <a:pt x="128781" y="219451"/>
                    <a:pt x="128781" y="219451"/>
                    <a:pt x="207769" y="219451"/>
                  </a:cubicBezTo>
                  <a:cubicBezTo>
                    <a:pt x="215668" y="219451"/>
                    <a:pt x="222250" y="225862"/>
                    <a:pt x="222250" y="233556"/>
                  </a:cubicBezTo>
                  <a:cubicBezTo>
                    <a:pt x="222250" y="233556"/>
                    <a:pt x="222250" y="233556"/>
                    <a:pt x="222250" y="238684"/>
                  </a:cubicBezTo>
                  <a:cubicBezTo>
                    <a:pt x="222250" y="246378"/>
                    <a:pt x="215668" y="252789"/>
                    <a:pt x="207769" y="252789"/>
                  </a:cubicBezTo>
                  <a:cubicBezTo>
                    <a:pt x="207769" y="252789"/>
                    <a:pt x="207769" y="252789"/>
                    <a:pt x="128781" y="252789"/>
                  </a:cubicBezTo>
                  <a:cubicBezTo>
                    <a:pt x="120883" y="252789"/>
                    <a:pt x="114300" y="246378"/>
                    <a:pt x="114300" y="238684"/>
                  </a:cubicBezTo>
                  <a:cubicBezTo>
                    <a:pt x="114300" y="238684"/>
                    <a:pt x="114300" y="238684"/>
                    <a:pt x="114300" y="233556"/>
                  </a:cubicBezTo>
                  <a:cubicBezTo>
                    <a:pt x="114300" y="225862"/>
                    <a:pt x="120883" y="219451"/>
                    <a:pt x="128781" y="219451"/>
                  </a:cubicBezTo>
                  <a:close/>
                  <a:moveTo>
                    <a:pt x="266120" y="168353"/>
                  </a:moveTo>
                  <a:cubicBezTo>
                    <a:pt x="266120" y="168353"/>
                    <a:pt x="266120" y="168353"/>
                    <a:pt x="305614" y="198019"/>
                  </a:cubicBezTo>
                  <a:cubicBezTo>
                    <a:pt x="308247" y="199309"/>
                    <a:pt x="309563" y="203179"/>
                    <a:pt x="306930" y="205758"/>
                  </a:cubicBezTo>
                  <a:cubicBezTo>
                    <a:pt x="305614" y="207048"/>
                    <a:pt x="304297" y="208338"/>
                    <a:pt x="301664" y="208338"/>
                  </a:cubicBezTo>
                  <a:cubicBezTo>
                    <a:pt x="301664" y="208338"/>
                    <a:pt x="300348" y="208338"/>
                    <a:pt x="299032" y="207048"/>
                  </a:cubicBezTo>
                  <a:cubicBezTo>
                    <a:pt x="299032" y="207048"/>
                    <a:pt x="299032" y="207048"/>
                    <a:pt x="259538" y="178672"/>
                  </a:cubicBezTo>
                  <a:cubicBezTo>
                    <a:pt x="256905" y="176092"/>
                    <a:pt x="255588" y="172222"/>
                    <a:pt x="258221" y="169643"/>
                  </a:cubicBezTo>
                  <a:cubicBezTo>
                    <a:pt x="259538" y="167063"/>
                    <a:pt x="263487" y="167063"/>
                    <a:pt x="266120" y="168353"/>
                  </a:cubicBezTo>
                  <a:close/>
                  <a:moveTo>
                    <a:pt x="75093" y="166503"/>
                  </a:moveTo>
                  <a:cubicBezTo>
                    <a:pt x="77751" y="163888"/>
                    <a:pt x="81738" y="165195"/>
                    <a:pt x="83067" y="167810"/>
                  </a:cubicBezTo>
                  <a:cubicBezTo>
                    <a:pt x="85725" y="170425"/>
                    <a:pt x="84396" y="174347"/>
                    <a:pt x="81738" y="175654"/>
                  </a:cubicBezTo>
                  <a:cubicBezTo>
                    <a:pt x="81738" y="175654"/>
                    <a:pt x="81738" y="175654"/>
                    <a:pt x="39208" y="207031"/>
                  </a:cubicBezTo>
                  <a:cubicBezTo>
                    <a:pt x="37879" y="208338"/>
                    <a:pt x="36550" y="208338"/>
                    <a:pt x="35221" y="208338"/>
                  </a:cubicBezTo>
                  <a:cubicBezTo>
                    <a:pt x="33892" y="208338"/>
                    <a:pt x="31233" y="207031"/>
                    <a:pt x="31233" y="205723"/>
                  </a:cubicBezTo>
                  <a:cubicBezTo>
                    <a:pt x="28575" y="203109"/>
                    <a:pt x="29904" y="199187"/>
                    <a:pt x="32562" y="197879"/>
                  </a:cubicBezTo>
                  <a:cubicBezTo>
                    <a:pt x="32562" y="197879"/>
                    <a:pt x="32562" y="197879"/>
                    <a:pt x="75093" y="166503"/>
                  </a:cubicBezTo>
                  <a:close/>
                  <a:moveTo>
                    <a:pt x="284569" y="98801"/>
                  </a:moveTo>
                  <a:cubicBezTo>
                    <a:pt x="284569" y="98801"/>
                    <a:pt x="284569" y="98801"/>
                    <a:pt x="329795" y="98801"/>
                  </a:cubicBezTo>
                  <a:cubicBezTo>
                    <a:pt x="332379" y="98801"/>
                    <a:pt x="334963" y="101271"/>
                    <a:pt x="334963" y="104975"/>
                  </a:cubicBezTo>
                  <a:cubicBezTo>
                    <a:pt x="334963" y="107444"/>
                    <a:pt x="332379" y="109914"/>
                    <a:pt x="329795" y="109914"/>
                  </a:cubicBezTo>
                  <a:cubicBezTo>
                    <a:pt x="329795" y="109914"/>
                    <a:pt x="329795" y="109914"/>
                    <a:pt x="284569" y="109914"/>
                  </a:cubicBezTo>
                  <a:cubicBezTo>
                    <a:pt x="281985" y="109914"/>
                    <a:pt x="279400" y="107444"/>
                    <a:pt x="279400" y="104975"/>
                  </a:cubicBezTo>
                  <a:cubicBezTo>
                    <a:pt x="279400" y="101271"/>
                    <a:pt x="281985" y="98801"/>
                    <a:pt x="284569" y="98801"/>
                  </a:cubicBezTo>
                  <a:close/>
                  <a:moveTo>
                    <a:pt x="5340" y="98801"/>
                  </a:moveTo>
                  <a:cubicBezTo>
                    <a:pt x="5340" y="98801"/>
                    <a:pt x="5340" y="98801"/>
                    <a:pt x="53398" y="98801"/>
                  </a:cubicBezTo>
                  <a:cubicBezTo>
                    <a:pt x="56068" y="98801"/>
                    <a:pt x="58738" y="101271"/>
                    <a:pt x="58738" y="104975"/>
                  </a:cubicBezTo>
                  <a:cubicBezTo>
                    <a:pt x="58738" y="107444"/>
                    <a:pt x="56068" y="109914"/>
                    <a:pt x="53398" y="109914"/>
                  </a:cubicBezTo>
                  <a:cubicBezTo>
                    <a:pt x="53398" y="109914"/>
                    <a:pt x="53398" y="109914"/>
                    <a:pt x="5340" y="109914"/>
                  </a:cubicBezTo>
                  <a:cubicBezTo>
                    <a:pt x="2670" y="109914"/>
                    <a:pt x="0" y="107444"/>
                    <a:pt x="0" y="104975"/>
                  </a:cubicBezTo>
                  <a:cubicBezTo>
                    <a:pt x="0" y="101271"/>
                    <a:pt x="2670" y="98801"/>
                    <a:pt x="5340" y="98801"/>
                  </a:cubicBezTo>
                  <a:close/>
                  <a:moveTo>
                    <a:pt x="164887" y="36888"/>
                  </a:moveTo>
                  <a:cubicBezTo>
                    <a:pt x="168826" y="36888"/>
                    <a:pt x="171451" y="40918"/>
                    <a:pt x="171451" y="43604"/>
                  </a:cubicBezTo>
                  <a:cubicBezTo>
                    <a:pt x="171451" y="46291"/>
                    <a:pt x="168826" y="48977"/>
                    <a:pt x="164887" y="48977"/>
                  </a:cubicBezTo>
                  <a:cubicBezTo>
                    <a:pt x="137320" y="48977"/>
                    <a:pt x="115003" y="71813"/>
                    <a:pt x="115003" y="100022"/>
                  </a:cubicBezTo>
                  <a:cubicBezTo>
                    <a:pt x="115003" y="104051"/>
                    <a:pt x="112377" y="106738"/>
                    <a:pt x="109752" y="106738"/>
                  </a:cubicBezTo>
                  <a:cubicBezTo>
                    <a:pt x="105814" y="106738"/>
                    <a:pt x="103188" y="104051"/>
                    <a:pt x="103188" y="100022"/>
                  </a:cubicBezTo>
                  <a:cubicBezTo>
                    <a:pt x="103188" y="65097"/>
                    <a:pt x="130756" y="36888"/>
                    <a:pt x="164887" y="36888"/>
                  </a:cubicBezTo>
                  <a:close/>
                  <a:moveTo>
                    <a:pt x="169069" y="9901"/>
                  </a:moveTo>
                  <a:cubicBezTo>
                    <a:pt x="219192" y="9901"/>
                    <a:pt x="258763" y="50650"/>
                    <a:pt x="258763" y="99286"/>
                  </a:cubicBezTo>
                  <a:cubicBezTo>
                    <a:pt x="258763" y="120318"/>
                    <a:pt x="253487" y="138721"/>
                    <a:pt x="240297" y="154495"/>
                  </a:cubicBezTo>
                  <a:cubicBezTo>
                    <a:pt x="215235" y="189986"/>
                    <a:pt x="221830" y="207075"/>
                    <a:pt x="221830" y="208389"/>
                  </a:cubicBezTo>
                  <a:cubicBezTo>
                    <a:pt x="223149" y="211018"/>
                    <a:pt x="221830" y="213647"/>
                    <a:pt x="217873" y="214962"/>
                  </a:cubicBezTo>
                  <a:cubicBezTo>
                    <a:pt x="215235" y="216276"/>
                    <a:pt x="212597" y="214962"/>
                    <a:pt x="211278" y="212333"/>
                  </a:cubicBezTo>
                  <a:cubicBezTo>
                    <a:pt x="209959" y="211018"/>
                    <a:pt x="200726" y="188672"/>
                    <a:pt x="231064" y="147923"/>
                  </a:cubicBezTo>
                  <a:cubicBezTo>
                    <a:pt x="241616" y="133463"/>
                    <a:pt x="248211" y="117689"/>
                    <a:pt x="248211" y="99286"/>
                  </a:cubicBezTo>
                  <a:cubicBezTo>
                    <a:pt x="248211" y="55908"/>
                    <a:pt x="212597" y="21731"/>
                    <a:pt x="169069" y="21731"/>
                  </a:cubicBezTo>
                  <a:cubicBezTo>
                    <a:pt x="125541" y="21731"/>
                    <a:pt x="89927" y="55908"/>
                    <a:pt x="89927" y="99286"/>
                  </a:cubicBezTo>
                  <a:cubicBezTo>
                    <a:pt x="89927" y="116375"/>
                    <a:pt x="96523" y="133463"/>
                    <a:pt x="107075" y="146608"/>
                  </a:cubicBezTo>
                  <a:cubicBezTo>
                    <a:pt x="107075" y="147923"/>
                    <a:pt x="107075" y="147923"/>
                    <a:pt x="107075" y="147923"/>
                  </a:cubicBezTo>
                  <a:cubicBezTo>
                    <a:pt x="137413" y="189986"/>
                    <a:pt x="129498" y="211018"/>
                    <a:pt x="128179" y="212333"/>
                  </a:cubicBezTo>
                  <a:cubicBezTo>
                    <a:pt x="126860" y="214962"/>
                    <a:pt x="124222" y="216276"/>
                    <a:pt x="122903" y="216276"/>
                  </a:cubicBezTo>
                  <a:cubicBezTo>
                    <a:pt x="121584" y="216276"/>
                    <a:pt x="120265" y="216276"/>
                    <a:pt x="120265" y="214962"/>
                  </a:cubicBezTo>
                  <a:cubicBezTo>
                    <a:pt x="117627" y="213647"/>
                    <a:pt x="116308" y="211018"/>
                    <a:pt x="117627" y="207075"/>
                  </a:cubicBezTo>
                  <a:cubicBezTo>
                    <a:pt x="117627" y="207075"/>
                    <a:pt x="124222" y="191301"/>
                    <a:pt x="97842" y="154495"/>
                  </a:cubicBezTo>
                  <a:cubicBezTo>
                    <a:pt x="84651" y="138721"/>
                    <a:pt x="79375" y="120318"/>
                    <a:pt x="79375" y="99286"/>
                  </a:cubicBezTo>
                  <a:cubicBezTo>
                    <a:pt x="79375" y="50650"/>
                    <a:pt x="118946" y="9901"/>
                    <a:pt x="169069" y="9901"/>
                  </a:cubicBezTo>
                  <a:close/>
                  <a:moveTo>
                    <a:pt x="39107" y="1482"/>
                  </a:moveTo>
                  <a:cubicBezTo>
                    <a:pt x="39107" y="1482"/>
                    <a:pt x="39107" y="1482"/>
                    <a:pt x="79917" y="31115"/>
                  </a:cubicBezTo>
                  <a:cubicBezTo>
                    <a:pt x="82550" y="33809"/>
                    <a:pt x="82550" y="37850"/>
                    <a:pt x="81234" y="40544"/>
                  </a:cubicBezTo>
                  <a:cubicBezTo>
                    <a:pt x="79917" y="41891"/>
                    <a:pt x="78601" y="43238"/>
                    <a:pt x="75968" y="43238"/>
                  </a:cubicBezTo>
                  <a:cubicBezTo>
                    <a:pt x="74651" y="43238"/>
                    <a:pt x="73335" y="41891"/>
                    <a:pt x="72019" y="41891"/>
                  </a:cubicBezTo>
                  <a:lnTo>
                    <a:pt x="32525" y="10911"/>
                  </a:lnTo>
                  <a:cubicBezTo>
                    <a:pt x="29892" y="8217"/>
                    <a:pt x="28575" y="5523"/>
                    <a:pt x="31208" y="2829"/>
                  </a:cubicBezTo>
                  <a:cubicBezTo>
                    <a:pt x="32525" y="135"/>
                    <a:pt x="36474" y="-1212"/>
                    <a:pt x="39107" y="1482"/>
                  </a:cubicBezTo>
                  <a:close/>
                  <a:moveTo>
                    <a:pt x="299086" y="1451"/>
                  </a:moveTo>
                  <a:cubicBezTo>
                    <a:pt x="301705" y="-1212"/>
                    <a:pt x="305634" y="119"/>
                    <a:pt x="306944" y="2782"/>
                  </a:cubicBezTo>
                  <a:cubicBezTo>
                    <a:pt x="309563" y="5445"/>
                    <a:pt x="308254" y="8108"/>
                    <a:pt x="305634" y="10771"/>
                  </a:cubicBezTo>
                  <a:cubicBezTo>
                    <a:pt x="305634" y="10771"/>
                    <a:pt x="305634" y="10771"/>
                    <a:pt x="267653" y="38732"/>
                  </a:cubicBezTo>
                  <a:cubicBezTo>
                    <a:pt x="266343" y="40063"/>
                    <a:pt x="265033" y="40063"/>
                    <a:pt x="265033" y="40063"/>
                  </a:cubicBezTo>
                  <a:cubicBezTo>
                    <a:pt x="262414" y="40063"/>
                    <a:pt x="261104" y="38732"/>
                    <a:pt x="259795" y="37400"/>
                  </a:cubicBezTo>
                  <a:cubicBezTo>
                    <a:pt x="257175" y="34737"/>
                    <a:pt x="258485" y="30743"/>
                    <a:pt x="261104" y="294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 rot="14934839">
            <a:off x="2513775" y="4279226"/>
            <a:ext cx="1532887" cy="1805240"/>
            <a:chOff x="4130613" y="3376361"/>
            <a:chExt cx="834673" cy="982972"/>
          </a:xfrm>
        </p:grpSpPr>
        <p:sp>
          <p:nvSpPr>
            <p:cNvPr id="79" name="椭圆 78"/>
            <p:cNvSpPr/>
            <p:nvPr/>
          </p:nvSpPr>
          <p:spPr>
            <a:xfrm>
              <a:off x="4130613" y="3962193"/>
              <a:ext cx="397140" cy="397140"/>
            </a:xfrm>
            <a:prstGeom prst="ellipse">
              <a:avLst/>
            </a:prstGeom>
            <a:noFill/>
            <a:ln>
              <a:gradFill>
                <a:gsLst>
                  <a:gs pos="0">
                    <a:srgbClr val="0D69FF"/>
                  </a:gs>
                  <a:gs pos="68000">
                    <a:srgbClr val="62FFFF"/>
                  </a:gs>
                  <a:gs pos="43000">
                    <a:srgbClr val="62FFFF"/>
                  </a:gs>
                  <a:gs pos="100000">
                    <a:srgbClr val="0D69FF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8" name="直接连接符 77"/>
            <p:cNvCxnSpPr/>
            <p:nvPr/>
          </p:nvCxnSpPr>
          <p:spPr>
            <a:xfrm flipH="1">
              <a:off x="4428257" y="3376361"/>
              <a:ext cx="537029" cy="610572"/>
            </a:xfrm>
            <a:prstGeom prst="line">
              <a:avLst/>
            </a:prstGeom>
            <a:noFill/>
            <a:ln>
              <a:gradFill>
                <a:gsLst>
                  <a:gs pos="9000">
                    <a:schemeClr val="bg1">
                      <a:lumMod val="95000"/>
                      <a:alpha val="10000"/>
                    </a:schemeClr>
                  </a:gs>
                  <a:gs pos="68000">
                    <a:srgbClr val="62FFFF">
                      <a:alpha val="50000"/>
                    </a:srgbClr>
                  </a:gs>
                  <a:gs pos="43000">
                    <a:srgbClr val="62FFFF">
                      <a:alpha val="40000"/>
                    </a:srgbClr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95" name="组合 94"/>
          <p:cNvGrpSpPr/>
          <p:nvPr/>
        </p:nvGrpSpPr>
        <p:grpSpPr>
          <a:xfrm rot="5400000">
            <a:off x="9211253" y="2115514"/>
            <a:ext cx="1471838" cy="1733344"/>
            <a:chOff x="4130613" y="3376361"/>
            <a:chExt cx="834673" cy="982972"/>
          </a:xfrm>
        </p:grpSpPr>
        <p:sp>
          <p:nvSpPr>
            <p:cNvPr id="96" name="椭圆 95"/>
            <p:cNvSpPr/>
            <p:nvPr/>
          </p:nvSpPr>
          <p:spPr>
            <a:xfrm>
              <a:off x="4130613" y="3962193"/>
              <a:ext cx="397140" cy="397140"/>
            </a:xfrm>
            <a:prstGeom prst="ellipse">
              <a:avLst/>
            </a:prstGeom>
            <a:noFill/>
            <a:ln>
              <a:gradFill>
                <a:gsLst>
                  <a:gs pos="0">
                    <a:srgbClr val="0D69FF"/>
                  </a:gs>
                  <a:gs pos="68000">
                    <a:srgbClr val="62FFFF"/>
                  </a:gs>
                  <a:gs pos="43000">
                    <a:srgbClr val="62FFFF"/>
                  </a:gs>
                  <a:gs pos="100000">
                    <a:srgbClr val="0D69FF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7" name="直接连接符 96"/>
            <p:cNvCxnSpPr/>
            <p:nvPr/>
          </p:nvCxnSpPr>
          <p:spPr>
            <a:xfrm flipH="1">
              <a:off x="4428257" y="3376361"/>
              <a:ext cx="537029" cy="610572"/>
            </a:xfrm>
            <a:prstGeom prst="line">
              <a:avLst/>
            </a:prstGeom>
            <a:noFill/>
            <a:ln>
              <a:gradFill>
                <a:gsLst>
                  <a:gs pos="9000">
                    <a:schemeClr val="bg1">
                      <a:lumMod val="95000"/>
                      <a:alpha val="10000"/>
                    </a:schemeClr>
                  </a:gs>
                  <a:gs pos="68000">
                    <a:srgbClr val="62FFFF">
                      <a:alpha val="50000"/>
                    </a:srgbClr>
                  </a:gs>
                  <a:gs pos="43000">
                    <a:srgbClr val="62FFFF">
                      <a:alpha val="40000"/>
                    </a:srgbClr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09" name="组合 108"/>
          <p:cNvGrpSpPr/>
          <p:nvPr/>
        </p:nvGrpSpPr>
        <p:grpSpPr>
          <a:xfrm>
            <a:off x="520218" y="437796"/>
            <a:ext cx="4118304" cy="691752"/>
            <a:chOff x="520218" y="437796"/>
            <a:chExt cx="4118304" cy="691752"/>
          </a:xfrm>
        </p:grpSpPr>
        <p:sp>
          <p:nvSpPr>
            <p:cNvPr id="4" name="矩形: 圆角 3"/>
            <p:cNvSpPr/>
            <p:nvPr/>
          </p:nvSpPr>
          <p:spPr>
            <a:xfrm>
              <a:off x="520218" y="437796"/>
              <a:ext cx="684468" cy="691752"/>
            </a:xfrm>
            <a:prstGeom prst="roundRect">
              <a:avLst/>
            </a:prstGeom>
            <a:noFill/>
            <a:ln w="34925">
              <a:gradFill>
                <a:gsLst>
                  <a:gs pos="0">
                    <a:srgbClr val="62FFFF"/>
                  </a:gs>
                  <a:gs pos="68000">
                    <a:srgbClr val="0D69FF"/>
                  </a:gs>
                  <a:gs pos="43000">
                    <a:srgbClr val="0D69FF"/>
                  </a:gs>
                  <a:gs pos="100000">
                    <a:srgbClr val="62FFFF"/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文本框 103"/>
            <p:cNvSpPr txBox="1"/>
            <p:nvPr/>
          </p:nvSpPr>
          <p:spPr>
            <a:xfrm>
              <a:off x="1343448" y="512130"/>
              <a:ext cx="32950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defRPr/>
              </a:pPr>
              <a:r>
                <a:rPr kumimoji="0" lang="zh-CN" alt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62FFFF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主要研究内容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62FFFF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08" name="椭圆 106"/>
            <p:cNvSpPr/>
            <p:nvPr/>
          </p:nvSpPr>
          <p:spPr>
            <a:xfrm>
              <a:off x="658980" y="573932"/>
              <a:ext cx="406944" cy="419480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rgbClr val="62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20218" y="2194454"/>
            <a:ext cx="3246991" cy="1918534"/>
            <a:chOff x="-2580883" y="1787957"/>
            <a:chExt cx="3246991" cy="1918534"/>
          </a:xfrm>
        </p:grpSpPr>
        <p:sp>
          <p:nvSpPr>
            <p:cNvPr id="25" name="矩形 24"/>
            <p:cNvSpPr/>
            <p:nvPr/>
          </p:nvSpPr>
          <p:spPr>
            <a:xfrm>
              <a:off x="-2580883" y="2140581"/>
              <a:ext cx="3246991" cy="15659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用户可以在手机 </a:t>
              </a:r>
              <a:r>
                <a:rPr lang="en-US" altLang="zh-CN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APP </a:t>
              </a: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上选择要预约的时间段，即可查看可以预约的场地，预约后可使用校园卡、微信或支付宝支付。预约成功后可以取消订单。</a:t>
              </a:r>
              <a:endParaRPr lang="zh-CN" altLang="en-US" sz="1600" dirty="0">
                <a:solidFill>
                  <a:prstClr val="white">
                    <a:alpha val="80000"/>
                  </a:prstClr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-903552" y="1787957"/>
              <a:ext cx="1569660" cy="4247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</a:rPr>
                <a:t>用户预约场地</a:t>
              </a:r>
              <a:endParaRPr lang="zh-CN" altLang="en-US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071280" y="1932699"/>
            <a:ext cx="2952874" cy="1331353"/>
            <a:chOff x="-2286766" y="1787957"/>
            <a:chExt cx="2952874" cy="1331353"/>
          </a:xfrm>
        </p:grpSpPr>
        <p:sp>
          <p:nvSpPr>
            <p:cNvPr id="28" name="矩形 27"/>
            <p:cNvSpPr/>
            <p:nvPr/>
          </p:nvSpPr>
          <p:spPr>
            <a:xfrm>
              <a:off x="-2286766" y="2140581"/>
              <a:ext cx="2952874" cy="97872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管理员可以查看历史订单，选择某一时间段统计场地预约情况。</a:t>
              </a:r>
              <a:endParaRPr lang="zh-CN" altLang="en-US" sz="1600" dirty="0">
                <a:solidFill>
                  <a:prstClr val="white">
                    <a:alpha val="80000"/>
                  </a:prstClr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-1596050" y="1787957"/>
              <a:ext cx="2262158" cy="4247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</a:rPr>
                <a:t>管理员查看统计信息</a:t>
              </a:r>
              <a:endParaRPr lang="zh-CN" altLang="en-US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607514" y="4782502"/>
            <a:ext cx="4823138" cy="1035888"/>
            <a:chOff x="-2286766" y="1787957"/>
            <a:chExt cx="4823138" cy="1035888"/>
          </a:xfrm>
        </p:grpSpPr>
        <p:sp>
          <p:nvSpPr>
            <p:cNvPr id="31" name="矩形 30"/>
            <p:cNvSpPr/>
            <p:nvPr/>
          </p:nvSpPr>
          <p:spPr>
            <a:xfrm>
              <a:off x="-2286766" y="2140581"/>
              <a:ext cx="4823138" cy="683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 smtClean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管理员可以</a:t>
              </a:r>
              <a:r>
                <a:rPr lang="zh-CN" altLang="zh-CN" sz="1600" dirty="0">
                  <a:solidFill>
                    <a:prstClr val="white">
                      <a:alpha val="80000"/>
                    </a:prstClr>
                  </a:solidFill>
                  <a:latin typeface="Arial" panose="020B0604020202020204"/>
                  <a:ea typeface="微软雅黑" panose="020B0503020204020204" charset="-122"/>
                </a:rPr>
                <a:t>根据实际情况添加小球馆闭馆时间、添加团体长期使用场地信息、订单管理等。</a:t>
              </a:r>
              <a:endParaRPr lang="zh-CN" altLang="en-US" sz="1600" dirty="0">
                <a:solidFill>
                  <a:prstClr val="white">
                    <a:alpha val="80000"/>
                  </a:prstClr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-2286766" y="1787957"/>
              <a:ext cx="1800493" cy="4247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</a:rPr>
                <a:t>管理员管理场地</a:t>
              </a:r>
              <a:endParaRPr lang="zh-CN" altLang="en-US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</a:endParaRPr>
            </a:p>
          </p:txBody>
        </p:sp>
      </p:grpSp>
      <p:sp>
        <p:nvSpPr>
          <p:cNvPr id="33" name="椭圆 97"/>
          <p:cNvSpPr/>
          <p:nvPr/>
        </p:nvSpPr>
        <p:spPr>
          <a:xfrm>
            <a:off x="9254141" y="2463393"/>
            <a:ext cx="384214" cy="350047"/>
          </a:xfrm>
          <a:custGeom>
            <a:avLst/>
            <a:gdLst>
              <a:gd name="connsiteX0" fmla="*/ 138332 w 334963"/>
              <a:gd name="connsiteY0" fmla="*/ 262313 h 305176"/>
              <a:gd name="connsiteX1" fmla="*/ 143587 w 334963"/>
              <a:gd name="connsiteY1" fmla="*/ 267671 h 305176"/>
              <a:gd name="connsiteX2" fmla="*/ 143587 w 334963"/>
              <a:gd name="connsiteY2" fmla="*/ 279726 h 305176"/>
              <a:gd name="connsiteX3" fmla="*/ 169863 w 334963"/>
              <a:gd name="connsiteY3" fmla="*/ 291781 h 305176"/>
              <a:gd name="connsiteX4" fmla="*/ 196139 w 334963"/>
              <a:gd name="connsiteY4" fmla="*/ 279726 h 305176"/>
              <a:gd name="connsiteX5" fmla="*/ 196139 w 334963"/>
              <a:gd name="connsiteY5" fmla="*/ 267671 h 305176"/>
              <a:gd name="connsiteX6" fmla="*/ 201394 w 334963"/>
              <a:gd name="connsiteY6" fmla="*/ 262313 h 305176"/>
              <a:gd name="connsiteX7" fmla="*/ 207963 w 334963"/>
              <a:gd name="connsiteY7" fmla="*/ 267671 h 305176"/>
              <a:gd name="connsiteX8" fmla="*/ 207963 w 334963"/>
              <a:gd name="connsiteY8" fmla="*/ 283745 h 305176"/>
              <a:gd name="connsiteX9" fmla="*/ 204022 w 334963"/>
              <a:gd name="connsiteY9" fmla="*/ 289102 h 305176"/>
              <a:gd name="connsiteX10" fmla="*/ 172491 w 334963"/>
              <a:gd name="connsiteY10" fmla="*/ 303837 h 305176"/>
              <a:gd name="connsiteX11" fmla="*/ 169863 w 334963"/>
              <a:gd name="connsiteY11" fmla="*/ 305176 h 305176"/>
              <a:gd name="connsiteX12" fmla="*/ 167236 w 334963"/>
              <a:gd name="connsiteY12" fmla="*/ 303837 h 305176"/>
              <a:gd name="connsiteX13" fmla="*/ 135705 w 334963"/>
              <a:gd name="connsiteY13" fmla="*/ 289102 h 305176"/>
              <a:gd name="connsiteX14" fmla="*/ 131763 w 334963"/>
              <a:gd name="connsiteY14" fmla="*/ 283745 h 305176"/>
              <a:gd name="connsiteX15" fmla="*/ 131763 w 334963"/>
              <a:gd name="connsiteY15" fmla="*/ 267671 h 305176"/>
              <a:gd name="connsiteX16" fmla="*/ 138332 w 334963"/>
              <a:gd name="connsiteY16" fmla="*/ 262313 h 305176"/>
              <a:gd name="connsiteX17" fmla="*/ 128043 w 334963"/>
              <a:gd name="connsiteY17" fmla="*/ 230563 h 305176"/>
              <a:gd name="connsiteX18" fmla="*/ 125413 w 334963"/>
              <a:gd name="connsiteY18" fmla="*/ 233341 h 305176"/>
              <a:gd name="connsiteX19" fmla="*/ 125413 w 334963"/>
              <a:gd name="connsiteY19" fmla="*/ 238898 h 305176"/>
              <a:gd name="connsiteX20" fmla="*/ 128043 w 334963"/>
              <a:gd name="connsiteY20" fmla="*/ 241676 h 305176"/>
              <a:gd name="connsiteX21" fmla="*/ 206922 w 334963"/>
              <a:gd name="connsiteY21" fmla="*/ 241676 h 305176"/>
              <a:gd name="connsiteX22" fmla="*/ 209551 w 334963"/>
              <a:gd name="connsiteY22" fmla="*/ 238898 h 305176"/>
              <a:gd name="connsiteX23" fmla="*/ 209551 w 334963"/>
              <a:gd name="connsiteY23" fmla="*/ 233341 h 305176"/>
              <a:gd name="connsiteX24" fmla="*/ 206922 w 334963"/>
              <a:gd name="connsiteY24" fmla="*/ 230563 h 305176"/>
              <a:gd name="connsiteX25" fmla="*/ 128043 w 334963"/>
              <a:gd name="connsiteY25" fmla="*/ 230563 h 305176"/>
              <a:gd name="connsiteX26" fmla="*/ 128781 w 334963"/>
              <a:gd name="connsiteY26" fmla="*/ 219451 h 305176"/>
              <a:gd name="connsiteX27" fmla="*/ 207769 w 334963"/>
              <a:gd name="connsiteY27" fmla="*/ 219451 h 305176"/>
              <a:gd name="connsiteX28" fmla="*/ 222250 w 334963"/>
              <a:gd name="connsiteY28" fmla="*/ 233556 h 305176"/>
              <a:gd name="connsiteX29" fmla="*/ 222250 w 334963"/>
              <a:gd name="connsiteY29" fmla="*/ 238684 h 305176"/>
              <a:gd name="connsiteX30" fmla="*/ 207769 w 334963"/>
              <a:gd name="connsiteY30" fmla="*/ 252789 h 305176"/>
              <a:gd name="connsiteX31" fmla="*/ 128781 w 334963"/>
              <a:gd name="connsiteY31" fmla="*/ 252789 h 305176"/>
              <a:gd name="connsiteX32" fmla="*/ 114300 w 334963"/>
              <a:gd name="connsiteY32" fmla="*/ 238684 h 305176"/>
              <a:gd name="connsiteX33" fmla="*/ 114300 w 334963"/>
              <a:gd name="connsiteY33" fmla="*/ 233556 h 305176"/>
              <a:gd name="connsiteX34" fmla="*/ 128781 w 334963"/>
              <a:gd name="connsiteY34" fmla="*/ 219451 h 305176"/>
              <a:gd name="connsiteX35" fmla="*/ 266120 w 334963"/>
              <a:gd name="connsiteY35" fmla="*/ 168353 h 305176"/>
              <a:gd name="connsiteX36" fmla="*/ 305614 w 334963"/>
              <a:gd name="connsiteY36" fmla="*/ 198019 h 305176"/>
              <a:gd name="connsiteX37" fmla="*/ 306930 w 334963"/>
              <a:gd name="connsiteY37" fmla="*/ 205758 h 305176"/>
              <a:gd name="connsiteX38" fmla="*/ 301664 w 334963"/>
              <a:gd name="connsiteY38" fmla="*/ 208338 h 305176"/>
              <a:gd name="connsiteX39" fmla="*/ 299032 w 334963"/>
              <a:gd name="connsiteY39" fmla="*/ 207048 h 305176"/>
              <a:gd name="connsiteX40" fmla="*/ 259538 w 334963"/>
              <a:gd name="connsiteY40" fmla="*/ 178672 h 305176"/>
              <a:gd name="connsiteX41" fmla="*/ 258221 w 334963"/>
              <a:gd name="connsiteY41" fmla="*/ 169643 h 305176"/>
              <a:gd name="connsiteX42" fmla="*/ 266120 w 334963"/>
              <a:gd name="connsiteY42" fmla="*/ 168353 h 305176"/>
              <a:gd name="connsiteX43" fmla="*/ 75093 w 334963"/>
              <a:gd name="connsiteY43" fmla="*/ 166503 h 305176"/>
              <a:gd name="connsiteX44" fmla="*/ 83067 w 334963"/>
              <a:gd name="connsiteY44" fmla="*/ 167810 h 305176"/>
              <a:gd name="connsiteX45" fmla="*/ 81738 w 334963"/>
              <a:gd name="connsiteY45" fmla="*/ 175654 h 305176"/>
              <a:gd name="connsiteX46" fmla="*/ 39208 w 334963"/>
              <a:gd name="connsiteY46" fmla="*/ 207031 h 305176"/>
              <a:gd name="connsiteX47" fmla="*/ 35221 w 334963"/>
              <a:gd name="connsiteY47" fmla="*/ 208338 h 305176"/>
              <a:gd name="connsiteX48" fmla="*/ 31233 w 334963"/>
              <a:gd name="connsiteY48" fmla="*/ 205723 h 305176"/>
              <a:gd name="connsiteX49" fmla="*/ 32562 w 334963"/>
              <a:gd name="connsiteY49" fmla="*/ 197879 h 305176"/>
              <a:gd name="connsiteX50" fmla="*/ 75093 w 334963"/>
              <a:gd name="connsiteY50" fmla="*/ 166503 h 305176"/>
              <a:gd name="connsiteX51" fmla="*/ 284569 w 334963"/>
              <a:gd name="connsiteY51" fmla="*/ 98801 h 305176"/>
              <a:gd name="connsiteX52" fmla="*/ 329795 w 334963"/>
              <a:gd name="connsiteY52" fmla="*/ 98801 h 305176"/>
              <a:gd name="connsiteX53" fmla="*/ 334963 w 334963"/>
              <a:gd name="connsiteY53" fmla="*/ 104975 h 305176"/>
              <a:gd name="connsiteX54" fmla="*/ 329795 w 334963"/>
              <a:gd name="connsiteY54" fmla="*/ 109914 h 305176"/>
              <a:gd name="connsiteX55" fmla="*/ 284569 w 334963"/>
              <a:gd name="connsiteY55" fmla="*/ 109914 h 305176"/>
              <a:gd name="connsiteX56" fmla="*/ 279400 w 334963"/>
              <a:gd name="connsiteY56" fmla="*/ 104975 h 305176"/>
              <a:gd name="connsiteX57" fmla="*/ 284569 w 334963"/>
              <a:gd name="connsiteY57" fmla="*/ 98801 h 305176"/>
              <a:gd name="connsiteX58" fmla="*/ 5340 w 334963"/>
              <a:gd name="connsiteY58" fmla="*/ 98801 h 305176"/>
              <a:gd name="connsiteX59" fmla="*/ 53398 w 334963"/>
              <a:gd name="connsiteY59" fmla="*/ 98801 h 305176"/>
              <a:gd name="connsiteX60" fmla="*/ 58738 w 334963"/>
              <a:gd name="connsiteY60" fmla="*/ 104975 h 305176"/>
              <a:gd name="connsiteX61" fmla="*/ 53398 w 334963"/>
              <a:gd name="connsiteY61" fmla="*/ 109914 h 305176"/>
              <a:gd name="connsiteX62" fmla="*/ 5340 w 334963"/>
              <a:gd name="connsiteY62" fmla="*/ 109914 h 305176"/>
              <a:gd name="connsiteX63" fmla="*/ 0 w 334963"/>
              <a:gd name="connsiteY63" fmla="*/ 104975 h 305176"/>
              <a:gd name="connsiteX64" fmla="*/ 5340 w 334963"/>
              <a:gd name="connsiteY64" fmla="*/ 98801 h 305176"/>
              <a:gd name="connsiteX65" fmla="*/ 164887 w 334963"/>
              <a:gd name="connsiteY65" fmla="*/ 36888 h 305176"/>
              <a:gd name="connsiteX66" fmla="*/ 171451 w 334963"/>
              <a:gd name="connsiteY66" fmla="*/ 43604 h 305176"/>
              <a:gd name="connsiteX67" fmla="*/ 164887 w 334963"/>
              <a:gd name="connsiteY67" fmla="*/ 48977 h 305176"/>
              <a:gd name="connsiteX68" fmla="*/ 115003 w 334963"/>
              <a:gd name="connsiteY68" fmla="*/ 100022 h 305176"/>
              <a:gd name="connsiteX69" fmla="*/ 109752 w 334963"/>
              <a:gd name="connsiteY69" fmla="*/ 106738 h 305176"/>
              <a:gd name="connsiteX70" fmla="*/ 103188 w 334963"/>
              <a:gd name="connsiteY70" fmla="*/ 100022 h 305176"/>
              <a:gd name="connsiteX71" fmla="*/ 164887 w 334963"/>
              <a:gd name="connsiteY71" fmla="*/ 36888 h 305176"/>
              <a:gd name="connsiteX72" fmla="*/ 169069 w 334963"/>
              <a:gd name="connsiteY72" fmla="*/ 9901 h 305176"/>
              <a:gd name="connsiteX73" fmla="*/ 258763 w 334963"/>
              <a:gd name="connsiteY73" fmla="*/ 99286 h 305176"/>
              <a:gd name="connsiteX74" fmla="*/ 240297 w 334963"/>
              <a:gd name="connsiteY74" fmla="*/ 154495 h 305176"/>
              <a:gd name="connsiteX75" fmla="*/ 221830 w 334963"/>
              <a:gd name="connsiteY75" fmla="*/ 208389 h 305176"/>
              <a:gd name="connsiteX76" fmla="*/ 217873 w 334963"/>
              <a:gd name="connsiteY76" fmla="*/ 214962 h 305176"/>
              <a:gd name="connsiteX77" fmla="*/ 211278 w 334963"/>
              <a:gd name="connsiteY77" fmla="*/ 212333 h 305176"/>
              <a:gd name="connsiteX78" fmla="*/ 231064 w 334963"/>
              <a:gd name="connsiteY78" fmla="*/ 147923 h 305176"/>
              <a:gd name="connsiteX79" fmla="*/ 248211 w 334963"/>
              <a:gd name="connsiteY79" fmla="*/ 99286 h 305176"/>
              <a:gd name="connsiteX80" fmla="*/ 169069 w 334963"/>
              <a:gd name="connsiteY80" fmla="*/ 21731 h 305176"/>
              <a:gd name="connsiteX81" fmla="*/ 89927 w 334963"/>
              <a:gd name="connsiteY81" fmla="*/ 99286 h 305176"/>
              <a:gd name="connsiteX82" fmla="*/ 107075 w 334963"/>
              <a:gd name="connsiteY82" fmla="*/ 146608 h 305176"/>
              <a:gd name="connsiteX83" fmla="*/ 107075 w 334963"/>
              <a:gd name="connsiteY83" fmla="*/ 147923 h 305176"/>
              <a:gd name="connsiteX84" fmla="*/ 128179 w 334963"/>
              <a:gd name="connsiteY84" fmla="*/ 212333 h 305176"/>
              <a:gd name="connsiteX85" fmla="*/ 122903 w 334963"/>
              <a:gd name="connsiteY85" fmla="*/ 216276 h 305176"/>
              <a:gd name="connsiteX86" fmla="*/ 120265 w 334963"/>
              <a:gd name="connsiteY86" fmla="*/ 214962 h 305176"/>
              <a:gd name="connsiteX87" fmla="*/ 117627 w 334963"/>
              <a:gd name="connsiteY87" fmla="*/ 207075 h 305176"/>
              <a:gd name="connsiteX88" fmla="*/ 97842 w 334963"/>
              <a:gd name="connsiteY88" fmla="*/ 154495 h 305176"/>
              <a:gd name="connsiteX89" fmla="*/ 79375 w 334963"/>
              <a:gd name="connsiteY89" fmla="*/ 99286 h 305176"/>
              <a:gd name="connsiteX90" fmla="*/ 169069 w 334963"/>
              <a:gd name="connsiteY90" fmla="*/ 9901 h 305176"/>
              <a:gd name="connsiteX91" fmla="*/ 39107 w 334963"/>
              <a:gd name="connsiteY91" fmla="*/ 1482 h 305176"/>
              <a:gd name="connsiteX92" fmla="*/ 79917 w 334963"/>
              <a:gd name="connsiteY92" fmla="*/ 31115 h 305176"/>
              <a:gd name="connsiteX93" fmla="*/ 81234 w 334963"/>
              <a:gd name="connsiteY93" fmla="*/ 40544 h 305176"/>
              <a:gd name="connsiteX94" fmla="*/ 75968 w 334963"/>
              <a:gd name="connsiteY94" fmla="*/ 43238 h 305176"/>
              <a:gd name="connsiteX95" fmla="*/ 72019 w 334963"/>
              <a:gd name="connsiteY95" fmla="*/ 41891 h 305176"/>
              <a:gd name="connsiteX96" fmla="*/ 32525 w 334963"/>
              <a:gd name="connsiteY96" fmla="*/ 10911 h 305176"/>
              <a:gd name="connsiteX97" fmla="*/ 31208 w 334963"/>
              <a:gd name="connsiteY97" fmla="*/ 2829 h 305176"/>
              <a:gd name="connsiteX98" fmla="*/ 39107 w 334963"/>
              <a:gd name="connsiteY98" fmla="*/ 1482 h 305176"/>
              <a:gd name="connsiteX99" fmla="*/ 299086 w 334963"/>
              <a:gd name="connsiteY99" fmla="*/ 1451 h 305176"/>
              <a:gd name="connsiteX100" fmla="*/ 306944 w 334963"/>
              <a:gd name="connsiteY100" fmla="*/ 2782 h 305176"/>
              <a:gd name="connsiteX101" fmla="*/ 305634 w 334963"/>
              <a:gd name="connsiteY101" fmla="*/ 10771 h 305176"/>
              <a:gd name="connsiteX102" fmla="*/ 267653 w 334963"/>
              <a:gd name="connsiteY102" fmla="*/ 38732 h 305176"/>
              <a:gd name="connsiteX103" fmla="*/ 265033 w 334963"/>
              <a:gd name="connsiteY103" fmla="*/ 40063 h 305176"/>
              <a:gd name="connsiteX104" fmla="*/ 259795 w 334963"/>
              <a:gd name="connsiteY104" fmla="*/ 37400 h 305176"/>
              <a:gd name="connsiteX105" fmla="*/ 261104 w 334963"/>
              <a:gd name="connsiteY105" fmla="*/ 29411 h 30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63" h="305176">
                <a:moveTo>
                  <a:pt x="138332" y="262313"/>
                </a:moveTo>
                <a:cubicBezTo>
                  <a:pt x="140960" y="262313"/>
                  <a:pt x="143587" y="264992"/>
                  <a:pt x="143587" y="267671"/>
                </a:cubicBezTo>
                <a:cubicBezTo>
                  <a:pt x="143587" y="267671"/>
                  <a:pt x="143587" y="267671"/>
                  <a:pt x="143587" y="279726"/>
                </a:cubicBezTo>
                <a:cubicBezTo>
                  <a:pt x="143587" y="279726"/>
                  <a:pt x="143587" y="279726"/>
                  <a:pt x="169863" y="291781"/>
                </a:cubicBezTo>
                <a:cubicBezTo>
                  <a:pt x="169863" y="291781"/>
                  <a:pt x="169863" y="291781"/>
                  <a:pt x="196139" y="279726"/>
                </a:cubicBezTo>
                <a:cubicBezTo>
                  <a:pt x="196139" y="279726"/>
                  <a:pt x="196139" y="279726"/>
                  <a:pt x="196139" y="267671"/>
                </a:cubicBezTo>
                <a:cubicBezTo>
                  <a:pt x="196139" y="264992"/>
                  <a:pt x="198767" y="262313"/>
                  <a:pt x="201394" y="262313"/>
                </a:cubicBezTo>
                <a:cubicBezTo>
                  <a:pt x="205336" y="262313"/>
                  <a:pt x="207963" y="264992"/>
                  <a:pt x="207963" y="267671"/>
                </a:cubicBezTo>
                <a:cubicBezTo>
                  <a:pt x="207963" y="267671"/>
                  <a:pt x="207963" y="267671"/>
                  <a:pt x="207963" y="283745"/>
                </a:cubicBezTo>
                <a:cubicBezTo>
                  <a:pt x="207963" y="285084"/>
                  <a:pt x="206649" y="287763"/>
                  <a:pt x="204022" y="289102"/>
                </a:cubicBezTo>
                <a:cubicBezTo>
                  <a:pt x="204022" y="289102"/>
                  <a:pt x="204022" y="289102"/>
                  <a:pt x="172491" y="303837"/>
                </a:cubicBezTo>
                <a:cubicBezTo>
                  <a:pt x="171177" y="303837"/>
                  <a:pt x="171177" y="305176"/>
                  <a:pt x="169863" y="305176"/>
                </a:cubicBezTo>
                <a:cubicBezTo>
                  <a:pt x="168549" y="305176"/>
                  <a:pt x="168549" y="303837"/>
                  <a:pt x="167236" y="303837"/>
                </a:cubicBezTo>
                <a:cubicBezTo>
                  <a:pt x="167236" y="303837"/>
                  <a:pt x="167236" y="303837"/>
                  <a:pt x="135705" y="289102"/>
                </a:cubicBezTo>
                <a:cubicBezTo>
                  <a:pt x="133077" y="287763"/>
                  <a:pt x="131763" y="286423"/>
                  <a:pt x="131763" y="283745"/>
                </a:cubicBezTo>
                <a:cubicBezTo>
                  <a:pt x="131763" y="283745"/>
                  <a:pt x="131763" y="283745"/>
                  <a:pt x="131763" y="267671"/>
                </a:cubicBezTo>
                <a:cubicBezTo>
                  <a:pt x="131763" y="264992"/>
                  <a:pt x="134391" y="262313"/>
                  <a:pt x="138332" y="262313"/>
                </a:cubicBezTo>
                <a:close/>
                <a:moveTo>
                  <a:pt x="128043" y="230563"/>
                </a:moveTo>
                <a:cubicBezTo>
                  <a:pt x="126728" y="230563"/>
                  <a:pt x="125413" y="231952"/>
                  <a:pt x="125413" y="233341"/>
                </a:cubicBezTo>
                <a:cubicBezTo>
                  <a:pt x="125413" y="233341"/>
                  <a:pt x="125413" y="233341"/>
                  <a:pt x="125413" y="238898"/>
                </a:cubicBezTo>
                <a:cubicBezTo>
                  <a:pt x="125413" y="240287"/>
                  <a:pt x="126728" y="241676"/>
                  <a:pt x="128043" y="241676"/>
                </a:cubicBezTo>
                <a:cubicBezTo>
                  <a:pt x="128043" y="241676"/>
                  <a:pt x="128043" y="241676"/>
                  <a:pt x="206922" y="241676"/>
                </a:cubicBezTo>
                <a:cubicBezTo>
                  <a:pt x="208237" y="241676"/>
                  <a:pt x="209551" y="240287"/>
                  <a:pt x="209551" y="238898"/>
                </a:cubicBezTo>
                <a:cubicBezTo>
                  <a:pt x="209551" y="238898"/>
                  <a:pt x="209551" y="238898"/>
                  <a:pt x="209551" y="233341"/>
                </a:cubicBezTo>
                <a:cubicBezTo>
                  <a:pt x="209551" y="231952"/>
                  <a:pt x="208237" y="230563"/>
                  <a:pt x="206922" y="230563"/>
                </a:cubicBezTo>
                <a:cubicBezTo>
                  <a:pt x="206922" y="230563"/>
                  <a:pt x="206922" y="230563"/>
                  <a:pt x="128043" y="230563"/>
                </a:cubicBezTo>
                <a:close/>
                <a:moveTo>
                  <a:pt x="128781" y="219451"/>
                </a:moveTo>
                <a:cubicBezTo>
                  <a:pt x="128781" y="219451"/>
                  <a:pt x="128781" y="219451"/>
                  <a:pt x="207769" y="219451"/>
                </a:cubicBezTo>
                <a:cubicBezTo>
                  <a:pt x="215668" y="219451"/>
                  <a:pt x="222250" y="225862"/>
                  <a:pt x="222250" y="233556"/>
                </a:cubicBezTo>
                <a:cubicBezTo>
                  <a:pt x="222250" y="233556"/>
                  <a:pt x="222250" y="233556"/>
                  <a:pt x="222250" y="238684"/>
                </a:cubicBezTo>
                <a:cubicBezTo>
                  <a:pt x="222250" y="246378"/>
                  <a:pt x="215668" y="252789"/>
                  <a:pt x="207769" y="252789"/>
                </a:cubicBezTo>
                <a:cubicBezTo>
                  <a:pt x="207769" y="252789"/>
                  <a:pt x="207769" y="252789"/>
                  <a:pt x="128781" y="252789"/>
                </a:cubicBezTo>
                <a:cubicBezTo>
                  <a:pt x="120883" y="252789"/>
                  <a:pt x="114300" y="246378"/>
                  <a:pt x="114300" y="238684"/>
                </a:cubicBezTo>
                <a:cubicBezTo>
                  <a:pt x="114300" y="238684"/>
                  <a:pt x="114300" y="238684"/>
                  <a:pt x="114300" y="233556"/>
                </a:cubicBezTo>
                <a:cubicBezTo>
                  <a:pt x="114300" y="225862"/>
                  <a:pt x="120883" y="219451"/>
                  <a:pt x="128781" y="219451"/>
                </a:cubicBezTo>
                <a:close/>
                <a:moveTo>
                  <a:pt x="266120" y="168353"/>
                </a:moveTo>
                <a:cubicBezTo>
                  <a:pt x="266120" y="168353"/>
                  <a:pt x="266120" y="168353"/>
                  <a:pt x="305614" y="198019"/>
                </a:cubicBezTo>
                <a:cubicBezTo>
                  <a:pt x="308247" y="199309"/>
                  <a:pt x="309563" y="203179"/>
                  <a:pt x="306930" y="205758"/>
                </a:cubicBezTo>
                <a:cubicBezTo>
                  <a:pt x="305614" y="207048"/>
                  <a:pt x="304297" y="208338"/>
                  <a:pt x="301664" y="208338"/>
                </a:cubicBezTo>
                <a:cubicBezTo>
                  <a:pt x="301664" y="208338"/>
                  <a:pt x="300348" y="208338"/>
                  <a:pt x="299032" y="207048"/>
                </a:cubicBezTo>
                <a:cubicBezTo>
                  <a:pt x="299032" y="207048"/>
                  <a:pt x="299032" y="207048"/>
                  <a:pt x="259538" y="178672"/>
                </a:cubicBezTo>
                <a:cubicBezTo>
                  <a:pt x="256905" y="176092"/>
                  <a:pt x="255588" y="172222"/>
                  <a:pt x="258221" y="169643"/>
                </a:cubicBezTo>
                <a:cubicBezTo>
                  <a:pt x="259538" y="167063"/>
                  <a:pt x="263487" y="167063"/>
                  <a:pt x="266120" y="168353"/>
                </a:cubicBezTo>
                <a:close/>
                <a:moveTo>
                  <a:pt x="75093" y="166503"/>
                </a:moveTo>
                <a:cubicBezTo>
                  <a:pt x="77751" y="163888"/>
                  <a:pt x="81738" y="165195"/>
                  <a:pt x="83067" y="167810"/>
                </a:cubicBezTo>
                <a:cubicBezTo>
                  <a:pt x="85725" y="170425"/>
                  <a:pt x="84396" y="174347"/>
                  <a:pt x="81738" y="175654"/>
                </a:cubicBezTo>
                <a:cubicBezTo>
                  <a:pt x="81738" y="175654"/>
                  <a:pt x="81738" y="175654"/>
                  <a:pt x="39208" y="207031"/>
                </a:cubicBezTo>
                <a:cubicBezTo>
                  <a:pt x="37879" y="208338"/>
                  <a:pt x="36550" y="208338"/>
                  <a:pt x="35221" y="208338"/>
                </a:cubicBezTo>
                <a:cubicBezTo>
                  <a:pt x="33892" y="208338"/>
                  <a:pt x="31233" y="207031"/>
                  <a:pt x="31233" y="205723"/>
                </a:cubicBezTo>
                <a:cubicBezTo>
                  <a:pt x="28575" y="203109"/>
                  <a:pt x="29904" y="199187"/>
                  <a:pt x="32562" y="197879"/>
                </a:cubicBezTo>
                <a:cubicBezTo>
                  <a:pt x="32562" y="197879"/>
                  <a:pt x="32562" y="197879"/>
                  <a:pt x="75093" y="166503"/>
                </a:cubicBezTo>
                <a:close/>
                <a:moveTo>
                  <a:pt x="284569" y="98801"/>
                </a:moveTo>
                <a:cubicBezTo>
                  <a:pt x="284569" y="98801"/>
                  <a:pt x="284569" y="98801"/>
                  <a:pt x="329795" y="98801"/>
                </a:cubicBezTo>
                <a:cubicBezTo>
                  <a:pt x="332379" y="98801"/>
                  <a:pt x="334963" y="101271"/>
                  <a:pt x="334963" y="104975"/>
                </a:cubicBezTo>
                <a:cubicBezTo>
                  <a:pt x="334963" y="107444"/>
                  <a:pt x="332379" y="109914"/>
                  <a:pt x="329795" y="109914"/>
                </a:cubicBezTo>
                <a:cubicBezTo>
                  <a:pt x="329795" y="109914"/>
                  <a:pt x="329795" y="109914"/>
                  <a:pt x="284569" y="109914"/>
                </a:cubicBezTo>
                <a:cubicBezTo>
                  <a:pt x="281985" y="109914"/>
                  <a:pt x="279400" y="107444"/>
                  <a:pt x="279400" y="104975"/>
                </a:cubicBezTo>
                <a:cubicBezTo>
                  <a:pt x="279400" y="101271"/>
                  <a:pt x="281985" y="98801"/>
                  <a:pt x="284569" y="98801"/>
                </a:cubicBezTo>
                <a:close/>
                <a:moveTo>
                  <a:pt x="5340" y="98801"/>
                </a:moveTo>
                <a:cubicBezTo>
                  <a:pt x="5340" y="98801"/>
                  <a:pt x="5340" y="98801"/>
                  <a:pt x="53398" y="98801"/>
                </a:cubicBezTo>
                <a:cubicBezTo>
                  <a:pt x="56068" y="98801"/>
                  <a:pt x="58738" y="101271"/>
                  <a:pt x="58738" y="104975"/>
                </a:cubicBezTo>
                <a:cubicBezTo>
                  <a:pt x="58738" y="107444"/>
                  <a:pt x="56068" y="109914"/>
                  <a:pt x="53398" y="109914"/>
                </a:cubicBezTo>
                <a:cubicBezTo>
                  <a:pt x="53398" y="109914"/>
                  <a:pt x="53398" y="109914"/>
                  <a:pt x="5340" y="109914"/>
                </a:cubicBezTo>
                <a:cubicBezTo>
                  <a:pt x="2670" y="109914"/>
                  <a:pt x="0" y="107444"/>
                  <a:pt x="0" y="104975"/>
                </a:cubicBezTo>
                <a:cubicBezTo>
                  <a:pt x="0" y="101271"/>
                  <a:pt x="2670" y="98801"/>
                  <a:pt x="5340" y="98801"/>
                </a:cubicBezTo>
                <a:close/>
                <a:moveTo>
                  <a:pt x="164887" y="36888"/>
                </a:moveTo>
                <a:cubicBezTo>
                  <a:pt x="168826" y="36888"/>
                  <a:pt x="171451" y="40918"/>
                  <a:pt x="171451" y="43604"/>
                </a:cubicBezTo>
                <a:cubicBezTo>
                  <a:pt x="171451" y="46291"/>
                  <a:pt x="168826" y="48977"/>
                  <a:pt x="164887" y="48977"/>
                </a:cubicBezTo>
                <a:cubicBezTo>
                  <a:pt x="137320" y="48977"/>
                  <a:pt x="115003" y="71813"/>
                  <a:pt x="115003" y="100022"/>
                </a:cubicBezTo>
                <a:cubicBezTo>
                  <a:pt x="115003" y="104051"/>
                  <a:pt x="112377" y="106738"/>
                  <a:pt x="109752" y="106738"/>
                </a:cubicBezTo>
                <a:cubicBezTo>
                  <a:pt x="105814" y="106738"/>
                  <a:pt x="103188" y="104051"/>
                  <a:pt x="103188" y="100022"/>
                </a:cubicBezTo>
                <a:cubicBezTo>
                  <a:pt x="103188" y="65097"/>
                  <a:pt x="130756" y="36888"/>
                  <a:pt x="164887" y="36888"/>
                </a:cubicBezTo>
                <a:close/>
                <a:moveTo>
                  <a:pt x="169069" y="9901"/>
                </a:moveTo>
                <a:cubicBezTo>
                  <a:pt x="219192" y="9901"/>
                  <a:pt x="258763" y="50650"/>
                  <a:pt x="258763" y="99286"/>
                </a:cubicBezTo>
                <a:cubicBezTo>
                  <a:pt x="258763" y="120318"/>
                  <a:pt x="253487" y="138721"/>
                  <a:pt x="240297" y="154495"/>
                </a:cubicBezTo>
                <a:cubicBezTo>
                  <a:pt x="215235" y="189986"/>
                  <a:pt x="221830" y="207075"/>
                  <a:pt x="221830" y="208389"/>
                </a:cubicBezTo>
                <a:cubicBezTo>
                  <a:pt x="223149" y="211018"/>
                  <a:pt x="221830" y="213647"/>
                  <a:pt x="217873" y="214962"/>
                </a:cubicBezTo>
                <a:cubicBezTo>
                  <a:pt x="215235" y="216276"/>
                  <a:pt x="212597" y="214962"/>
                  <a:pt x="211278" y="212333"/>
                </a:cubicBezTo>
                <a:cubicBezTo>
                  <a:pt x="209959" y="211018"/>
                  <a:pt x="200726" y="188672"/>
                  <a:pt x="231064" y="147923"/>
                </a:cubicBezTo>
                <a:cubicBezTo>
                  <a:pt x="241616" y="133463"/>
                  <a:pt x="248211" y="117689"/>
                  <a:pt x="248211" y="99286"/>
                </a:cubicBezTo>
                <a:cubicBezTo>
                  <a:pt x="248211" y="55908"/>
                  <a:pt x="212597" y="21731"/>
                  <a:pt x="169069" y="21731"/>
                </a:cubicBezTo>
                <a:cubicBezTo>
                  <a:pt x="125541" y="21731"/>
                  <a:pt x="89927" y="55908"/>
                  <a:pt x="89927" y="99286"/>
                </a:cubicBezTo>
                <a:cubicBezTo>
                  <a:pt x="89927" y="116375"/>
                  <a:pt x="96523" y="133463"/>
                  <a:pt x="107075" y="146608"/>
                </a:cubicBezTo>
                <a:cubicBezTo>
                  <a:pt x="107075" y="147923"/>
                  <a:pt x="107075" y="147923"/>
                  <a:pt x="107075" y="147923"/>
                </a:cubicBezTo>
                <a:cubicBezTo>
                  <a:pt x="137413" y="189986"/>
                  <a:pt x="129498" y="211018"/>
                  <a:pt x="128179" y="212333"/>
                </a:cubicBezTo>
                <a:cubicBezTo>
                  <a:pt x="126860" y="214962"/>
                  <a:pt x="124222" y="216276"/>
                  <a:pt x="122903" y="216276"/>
                </a:cubicBezTo>
                <a:cubicBezTo>
                  <a:pt x="121584" y="216276"/>
                  <a:pt x="120265" y="216276"/>
                  <a:pt x="120265" y="214962"/>
                </a:cubicBezTo>
                <a:cubicBezTo>
                  <a:pt x="117627" y="213647"/>
                  <a:pt x="116308" y="211018"/>
                  <a:pt x="117627" y="207075"/>
                </a:cubicBezTo>
                <a:cubicBezTo>
                  <a:pt x="117627" y="207075"/>
                  <a:pt x="124222" y="191301"/>
                  <a:pt x="97842" y="154495"/>
                </a:cubicBezTo>
                <a:cubicBezTo>
                  <a:pt x="84651" y="138721"/>
                  <a:pt x="79375" y="120318"/>
                  <a:pt x="79375" y="99286"/>
                </a:cubicBezTo>
                <a:cubicBezTo>
                  <a:pt x="79375" y="50650"/>
                  <a:pt x="118946" y="9901"/>
                  <a:pt x="169069" y="9901"/>
                </a:cubicBezTo>
                <a:close/>
                <a:moveTo>
                  <a:pt x="39107" y="1482"/>
                </a:moveTo>
                <a:cubicBezTo>
                  <a:pt x="39107" y="1482"/>
                  <a:pt x="39107" y="1482"/>
                  <a:pt x="79917" y="31115"/>
                </a:cubicBezTo>
                <a:cubicBezTo>
                  <a:pt x="82550" y="33809"/>
                  <a:pt x="82550" y="37850"/>
                  <a:pt x="81234" y="40544"/>
                </a:cubicBezTo>
                <a:cubicBezTo>
                  <a:pt x="79917" y="41891"/>
                  <a:pt x="78601" y="43238"/>
                  <a:pt x="75968" y="43238"/>
                </a:cubicBezTo>
                <a:cubicBezTo>
                  <a:pt x="74651" y="43238"/>
                  <a:pt x="73335" y="41891"/>
                  <a:pt x="72019" y="41891"/>
                </a:cubicBezTo>
                <a:lnTo>
                  <a:pt x="32525" y="10911"/>
                </a:lnTo>
                <a:cubicBezTo>
                  <a:pt x="29892" y="8217"/>
                  <a:pt x="28575" y="5523"/>
                  <a:pt x="31208" y="2829"/>
                </a:cubicBezTo>
                <a:cubicBezTo>
                  <a:pt x="32525" y="135"/>
                  <a:pt x="36474" y="-1212"/>
                  <a:pt x="39107" y="1482"/>
                </a:cubicBezTo>
                <a:close/>
                <a:moveTo>
                  <a:pt x="299086" y="1451"/>
                </a:moveTo>
                <a:cubicBezTo>
                  <a:pt x="301705" y="-1212"/>
                  <a:pt x="305634" y="119"/>
                  <a:pt x="306944" y="2782"/>
                </a:cubicBezTo>
                <a:cubicBezTo>
                  <a:pt x="309563" y="5445"/>
                  <a:pt x="308254" y="8108"/>
                  <a:pt x="305634" y="10771"/>
                </a:cubicBezTo>
                <a:cubicBezTo>
                  <a:pt x="305634" y="10771"/>
                  <a:pt x="305634" y="10771"/>
                  <a:pt x="267653" y="38732"/>
                </a:cubicBezTo>
                <a:cubicBezTo>
                  <a:pt x="266343" y="40063"/>
                  <a:pt x="265033" y="40063"/>
                  <a:pt x="265033" y="40063"/>
                </a:cubicBezTo>
                <a:cubicBezTo>
                  <a:pt x="262414" y="40063"/>
                  <a:pt x="261104" y="38732"/>
                  <a:pt x="259795" y="37400"/>
                </a:cubicBezTo>
                <a:cubicBezTo>
                  <a:pt x="257175" y="34737"/>
                  <a:pt x="258485" y="30743"/>
                  <a:pt x="261104" y="294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1" name="椭圆 97"/>
          <p:cNvSpPr/>
          <p:nvPr/>
        </p:nvSpPr>
        <p:spPr>
          <a:xfrm>
            <a:off x="3734579" y="5207234"/>
            <a:ext cx="384214" cy="350047"/>
          </a:xfrm>
          <a:custGeom>
            <a:avLst/>
            <a:gdLst>
              <a:gd name="connsiteX0" fmla="*/ 138332 w 334963"/>
              <a:gd name="connsiteY0" fmla="*/ 262313 h 305176"/>
              <a:gd name="connsiteX1" fmla="*/ 143587 w 334963"/>
              <a:gd name="connsiteY1" fmla="*/ 267671 h 305176"/>
              <a:gd name="connsiteX2" fmla="*/ 143587 w 334963"/>
              <a:gd name="connsiteY2" fmla="*/ 279726 h 305176"/>
              <a:gd name="connsiteX3" fmla="*/ 169863 w 334963"/>
              <a:gd name="connsiteY3" fmla="*/ 291781 h 305176"/>
              <a:gd name="connsiteX4" fmla="*/ 196139 w 334963"/>
              <a:gd name="connsiteY4" fmla="*/ 279726 h 305176"/>
              <a:gd name="connsiteX5" fmla="*/ 196139 w 334963"/>
              <a:gd name="connsiteY5" fmla="*/ 267671 h 305176"/>
              <a:gd name="connsiteX6" fmla="*/ 201394 w 334963"/>
              <a:gd name="connsiteY6" fmla="*/ 262313 h 305176"/>
              <a:gd name="connsiteX7" fmla="*/ 207963 w 334963"/>
              <a:gd name="connsiteY7" fmla="*/ 267671 h 305176"/>
              <a:gd name="connsiteX8" fmla="*/ 207963 w 334963"/>
              <a:gd name="connsiteY8" fmla="*/ 283745 h 305176"/>
              <a:gd name="connsiteX9" fmla="*/ 204022 w 334963"/>
              <a:gd name="connsiteY9" fmla="*/ 289102 h 305176"/>
              <a:gd name="connsiteX10" fmla="*/ 172491 w 334963"/>
              <a:gd name="connsiteY10" fmla="*/ 303837 h 305176"/>
              <a:gd name="connsiteX11" fmla="*/ 169863 w 334963"/>
              <a:gd name="connsiteY11" fmla="*/ 305176 h 305176"/>
              <a:gd name="connsiteX12" fmla="*/ 167236 w 334963"/>
              <a:gd name="connsiteY12" fmla="*/ 303837 h 305176"/>
              <a:gd name="connsiteX13" fmla="*/ 135705 w 334963"/>
              <a:gd name="connsiteY13" fmla="*/ 289102 h 305176"/>
              <a:gd name="connsiteX14" fmla="*/ 131763 w 334963"/>
              <a:gd name="connsiteY14" fmla="*/ 283745 h 305176"/>
              <a:gd name="connsiteX15" fmla="*/ 131763 w 334963"/>
              <a:gd name="connsiteY15" fmla="*/ 267671 h 305176"/>
              <a:gd name="connsiteX16" fmla="*/ 138332 w 334963"/>
              <a:gd name="connsiteY16" fmla="*/ 262313 h 305176"/>
              <a:gd name="connsiteX17" fmla="*/ 128043 w 334963"/>
              <a:gd name="connsiteY17" fmla="*/ 230563 h 305176"/>
              <a:gd name="connsiteX18" fmla="*/ 125413 w 334963"/>
              <a:gd name="connsiteY18" fmla="*/ 233341 h 305176"/>
              <a:gd name="connsiteX19" fmla="*/ 125413 w 334963"/>
              <a:gd name="connsiteY19" fmla="*/ 238898 h 305176"/>
              <a:gd name="connsiteX20" fmla="*/ 128043 w 334963"/>
              <a:gd name="connsiteY20" fmla="*/ 241676 h 305176"/>
              <a:gd name="connsiteX21" fmla="*/ 206922 w 334963"/>
              <a:gd name="connsiteY21" fmla="*/ 241676 h 305176"/>
              <a:gd name="connsiteX22" fmla="*/ 209551 w 334963"/>
              <a:gd name="connsiteY22" fmla="*/ 238898 h 305176"/>
              <a:gd name="connsiteX23" fmla="*/ 209551 w 334963"/>
              <a:gd name="connsiteY23" fmla="*/ 233341 h 305176"/>
              <a:gd name="connsiteX24" fmla="*/ 206922 w 334963"/>
              <a:gd name="connsiteY24" fmla="*/ 230563 h 305176"/>
              <a:gd name="connsiteX25" fmla="*/ 128043 w 334963"/>
              <a:gd name="connsiteY25" fmla="*/ 230563 h 305176"/>
              <a:gd name="connsiteX26" fmla="*/ 128781 w 334963"/>
              <a:gd name="connsiteY26" fmla="*/ 219451 h 305176"/>
              <a:gd name="connsiteX27" fmla="*/ 207769 w 334963"/>
              <a:gd name="connsiteY27" fmla="*/ 219451 h 305176"/>
              <a:gd name="connsiteX28" fmla="*/ 222250 w 334963"/>
              <a:gd name="connsiteY28" fmla="*/ 233556 h 305176"/>
              <a:gd name="connsiteX29" fmla="*/ 222250 w 334963"/>
              <a:gd name="connsiteY29" fmla="*/ 238684 h 305176"/>
              <a:gd name="connsiteX30" fmla="*/ 207769 w 334963"/>
              <a:gd name="connsiteY30" fmla="*/ 252789 h 305176"/>
              <a:gd name="connsiteX31" fmla="*/ 128781 w 334963"/>
              <a:gd name="connsiteY31" fmla="*/ 252789 h 305176"/>
              <a:gd name="connsiteX32" fmla="*/ 114300 w 334963"/>
              <a:gd name="connsiteY32" fmla="*/ 238684 h 305176"/>
              <a:gd name="connsiteX33" fmla="*/ 114300 w 334963"/>
              <a:gd name="connsiteY33" fmla="*/ 233556 h 305176"/>
              <a:gd name="connsiteX34" fmla="*/ 128781 w 334963"/>
              <a:gd name="connsiteY34" fmla="*/ 219451 h 305176"/>
              <a:gd name="connsiteX35" fmla="*/ 266120 w 334963"/>
              <a:gd name="connsiteY35" fmla="*/ 168353 h 305176"/>
              <a:gd name="connsiteX36" fmla="*/ 305614 w 334963"/>
              <a:gd name="connsiteY36" fmla="*/ 198019 h 305176"/>
              <a:gd name="connsiteX37" fmla="*/ 306930 w 334963"/>
              <a:gd name="connsiteY37" fmla="*/ 205758 h 305176"/>
              <a:gd name="connsiteX38" fmla="*/ 301664 w 334963"/>
              <a:gd name="connsiteY38" fmla="*/ 208338 h 305176"/>
              <a:gd name="connsiteX39" fmla="*/ 299032 w 334963"/>
              <a:gd name="connsiteY39" fmla="*/ 207048 h 305176"/>
              <a:gd name="connsiteX40" fmla="*/ 259538 w 334963"/>
              <a:gd name="connsiteY40" fmla="*/ 178672 h 305176"/>
              <a:gd name="connsiteX41" fmla="*/ 258221 w 334963"/>
              <a:gd name="connsiteY41" fmla="*/ 169643 h 305176"/>
              <a:gd name="connsiteX42" fmla="*/ 266120 w 334963"/>
              <a:gd name="connsiteY42" fmla="*/ 168353 h 305176"/>
              <a:gd name="connsiteX43" fmla="*/ 75093 w 334963"/>
              <a:gd name="connsiteY43" fmla="*/ 166503 h 305176"/>
              <a:gd name="connsiteX44" fmla="*/ 83067 w 334963"/>
              <a:gd name="connsiteY44" fmla="*/ 167810 h 305176"/>
              <a:gd name="connsiteX45" fmla="*/ 81738 w 334963"/>
              <a:gd name="connsiteY45" fmla="*/ 175654 h 305176"/>
              <a:gd name="connsiteX46" fmla="*/ 39208 w 334963"/>
              <a:gd name="connsiteY46" fmla="*/ 207031 h 305176"/>
              <a:gd name="connsiteX47" fmla="*/ 35221 w 334963"/>
              <a:gd name="connsiteY47" fmla="*/ 208338 h 305176"/>
              <a:gd name="connsiteX48" fmla="*/ 31233 w 334963"/>
              <a:gd name="connsiteY48" fmla="*/ 205723 h 305176"/>
              <a:gd name="connsiteX49" fmla="*/ 32562 w 334963"/>
              <a:gd name="connsiteY49" fmla="*/ 197879 h 305176"/>
              <a:gd name="connsiteX50" fmla="*/ 75093 w 334963"/>
              <a:gd name="connsiteY50" fmla="*/ 166503 h 305176"/>
              <a:gd name="connsiteX51" fmla="*/ 284569 w 334963"/>
              <a:gd name="connsiteY51" fmla="*/ 98801 h 305176"/>
              <a:gd name="connsiteX52" fmla="*/ 329795 w 334963"/>
              <a:gd name="connsiteY52" fmla="*/ 98801 h 305176"/>
              <a:gd name="connsiteX53" fmla="*/ 334963 w 334963"/>
              <a:gd name="connsiteY53" fmla="*/ 104975 h 305176"/>
              <a:gd name="connsiteX54" fmla="*/ 329795 w 334963"/>
              <a:gd name="connsiteY54" fmla="*/ 109914 h 305176"/>
              <a:gd name="connsiteX55" fmla="*/ 284569 w 334963"/>
              <a:gd name="connsiteY55" fmla="*/ 109914 h 305176"/>
              <a:gd name="connsiteX56" fmla="*/ 279400 w 334963"/>
              <a:gd name="connsiteY56" fmla="*/ 104975 h 305176"/>
              <a:gd name="connsiteX57" fmla="*/ 284569 w 334963"/>
              <a:gd name="connsiteY57" fmla="*/ 98801 h 305176"/>
              <a:gd name="connsiteX58" fmla="*/ 5340 w 334963"/>
              <a:gd name="connsiteY58" fmla="*/ 98801 h 305176"/>
              <a:gd name="connsiteX59" fmla="*/ 53398 w 334963"/>
              <a:gd name="connsiteY59" fmla="*/ 98801 h 305176"/>
              <a:gd name="connsiteX60" fmla="*/ 58738 w 334963"/>
              <a:gd name="connsiteY60" fmla="*/ 104975 h 305176"/>
              <a:gd name="connsiteX61" fmla="*/ 53398 w 334963"/>
              <a:gd name="connsiteY61" fmla="*/ 109914 h 305176"/>
              <a:gd name="connsiteX62" fmla="*/ 5340 w 334963"/>
              <a:gd name="connsiteY62" fmla="*/ 109914 h 305176"/>
              <a:gd name="connsiteX63" fmla="*/ 0 w 334963"/>
              <a:gd name="connsiteY63" fmla="*/ 104975 h 305176"/>
              <a:gd name="connsiteX64" fmla="*/ 5340 w 334963"/>
              <a:gd name="connsiteY64" fmla="*/ 98801 h 305176"/>
              <a:gd name="connsiteX65" fmla="*/ 164887 w 334963"/>
              <a:gd name="connsiteY65" fmla="*/ 36888 h 305176"/>
              <a:gd name="connsiteX66" fmla="*/ 171451 w 334963"/>
              <a:gd name="connsiteY66" fmla="*/ 43604 h 305176"/>
              <a:gd name="connsiteX67" fmla="*/ 164887 w 334963"/>
              <a:gd name="connsiteY67" fmla="*/ 48977 h 305176"/>
              <a:gd name="connsiteX68" fmla="*/ 115003 w 334963"/>
              <a:gd name="connsiteY68" fmla="*/ 100022 h 305176"/>
              <a:gd name="connsiteX69" fmla="*/ 109752 w 334963"/>
              <a:gd name="connsiteY69" fmla="*/ 106738 h 305176"/>
              <a:gd name="connsiteX70" fmla="*/ 103188 w 334963"/>
              <a:gd name="connsiteY70" fmla="*/ 100022 h 305176"/>
              <a:gd name="connsiteX71" fmla="*/ 164887 w 334963"/>
              <a:gd name="connsiteY71" fmla="*/ 36888 h 305176"/>
              <a:gd name="connsiteX72" fmla="*/ 169069 w 334963"/>
              <a:gd name="connsiteY72" fmla="*/ 9901 h 305176"/>
              <a:gd name="connsiteX73" fmla="*/ 258763 w 334963"/>
              <a:gd name="connsiteY73" fmla="*/ 99286 h 305176"/>
              <a:gd name="connsiteX74" fmla="*/ 240297 w 334963"/>
              <a:gd name="connsiteY74" fmla="*/ 154495 h 305176"/>
              <a:gd name="connsiteX75" fmla="*/ 221830 w 334963"/>
              <a:gd name="connsiteY75" fmla="*/ 208389 h 305176"/>
              <a:gd name="connsiteX76" fmla="*/ 217873 w 334963"/>
              <a:gd name="connsiteY76" fmla="*/ 214962 h 305176"/>
              <a:gd name="connsiteX77" fmla="*/ 211278 w 334963"/>
              <a:gd name="connsiteY77" fmla="*/ 212333 h 305176"/>
              <a:gd name="connsiteX78" fmla="*/ 231064 w 334963"/>
              <a:gd name="connsiteY78" fmla="*/ 147923 h 305176"/>
              <a:gd name="connsiteX79" fmla="*/ 248211 w 334963"/>
              <a:gd name="connsiteY79" fmla="*/ 99286 h 305176"/>
              <a:gd name="connsiteX80" fmla="*/ 169069 w 334963"/>
              <a:gd name="connsiteY80" fmla="*/ 21731 h 305176"/>
              <a:gd name="connsiteX81" fmla="*/ 89927 w 334963"/>
              <a:gd name="connsiteY81" fmla="*/ 99286 h 305176"/>
              <a:gd name="connsiteX82" fmla="*/ 107075 w 334963"/>
              <a:gd name="connsiteY82" fmla="*/ 146608 h 305176"/>
              <a:gd name="connsiteX83" fmla="*/ 107075 w 334963"/>
              <a:gd name="connsiteY83" fmla="*/ 147923 h 305176"/>
              <a:gd name="connsiteX84" fmla="*/ 128179 w 334963"/>
              <a:gd name="connsiteY84" fmla="*/ 212333 h 305176"/>
              <a:gd name="connsiteX85" fmla="*/ 122903 w 334963"/>
              <a:gd name="connsiteY85" fmla="*/ 216276 h 305176"/>
              <a:gd name="connsiteX86" fmla="*/ 120265 w 334963"/>
              <a:gd name="connsiteY86" fmla="*/ 214962 h 305176"/>
              <a:gd name="connsiteX87" fmla="*/ 117627 w 334963"/>
              <a:gd name="connsiteY87" fmla="*/ 207075 h 305176"/>
              <a:gd name="connsiteX88" fmla="*/ 97842 w 334963"/>
              <a:gd name="connsiteY88" fmla="*/ 154495 h 305176"/>
              <a:gd name="connsiteX89" fmla="*/ 79375 w 334963"/>
              <a:gd name="connsiteY89" fmla="*/ 99286 h 305176"/>
              <a:gd name="connsiteX90" fmla="*/ 169069 w 334963"/>
              <a:gd name="connsiteY90" fmla="*/ 9901 h 305176"/>
              <a:gd name="connsiteX91" fmla="*/ 39107 w 334963"/>
              <a:gd name="connsiteY91" fmla="*/ 1482 h 305176"/>
              <a:gd name="connsiteX92" fmla="*/ 79917 w 334963"/>
              <a:gd name="connsiteY92" fmla="*/ 31115 h 305176"/>
              <a:gd name="connsiteX93" fmla="*/ 81234 w 334963"/>
              <a:gd name="connsiteY93" fmla="*/ 40544 h 305176"/>
              <a:gd name="connsiteX94" fmla="*/ 75968 w 334963"/>
              <a:gd name="connsiteY94" fmla="*/ 43238 h 305176"/>
              <a:gd name="connsiteX95" fmla="*/ 72019 w 334963"/>
              <a:gd name="connsiteY95" fmla="*/ 41891 h 305176"/>
              <a:gd name="connsiteX96" fmla="*/ 32525 w 334963"/>
              <a:gd name="connsiteY96" fmla="*/ 10911 h 305176"/>
              <a:gd name="connsiteX97" fmla="*/ 31208 w 334963"/>
              <a:gd name="connsiteY97" fmla="*/ 2829 h 305176"/>
              <a:gd name="connsiteX98" fmla="*/ 39107 w 334963"/>
              <a:gd name="connsiteY98" fmla="*/ 1482 h 305176"/>
              <a:gd name="connsiteX99" fmla="*/ 299086 w 334963"/>
              <a:gd name="connsiteY99" fmla="*/ 1451 h 305176"/>
              <a:gd name="connsiteX100" fmla="*/ 306944 w 334963"/>
              <a:gd name="connsiteY100" fmla="*/ 2782 h 305176"/>
              <a:gd name="connsiteX101" fmla="*/ 305634 w 334963"/>
              <a:gd name="connsiteY101" fmla="*/ 10771 h 305176"/>
              <a:gd name="connsiteX102" fmla="*/ 267653 w 334963"/>
              <a:gd name="connsiteY102" fmla="*/ 38732 h 305176"/>
              <a:gd name="connsiteX103" fmla="*/ 265033 w 334963"/>
              <a:gd name="connsiteY103" fmla="*/ 40063 h 305176"/>
              <a:gd name="connsiteX104" fmla="*/ 259795 w 334963"/>
              <a:gd name="connsiteY104" fmla="*/ 37400 h 305176"/>
              <a:gd name="connsiteX105" fmla="*/ 261104 w 334963"/>
              <a:gd name="connsiteY105" fmla="*/ 29411 h 30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63" h="305176">
                <a:moveTo>
                  <a:pt x="138332" y="262313"/>
                </a:moveTo>
                <a:cubicBezTo>
                  <a:pt x="140960" y="262313"/>
                  <a:pt x="143587" y="264992"/>
                  <a:pt x="143587" y="267671"/>
                </a:cubicBezTo>
                <a:cubicBezTo>
                  <a:pt x="143587" y="267671"/>
                  <a:pt x="143587" y="267671"/>
                  <a:pt x="143587" y="279726"/>
                </a:cubicBezTo>
                <a:cubicBezTo>
                  <a:pt x="143587" y="279726"/>
                  <a:pt x="143587" y="279726"/>
                  <a:pt x="169863" y="291781"/>
                </a:cubicBezTo>
                <a:cubicBezTo>
                  <a:pt x="169863" y="291781"/>
                  <a:pt x="169863" y="291781"/>
                  <a:pt x="196139" y="279726"/>
                </a:cubicBezTo>
                <a:cubicBezTo>
                  <a:pt x="196139" y="279726"/>
                  <a:pt x="196139" y="279726"/>
                  <a:pt x="196139" y="267671"/>
                </a:cubicBezTo>
                <a:cubicBezTo>
                  <a:pt x="196139" y="264992"/>
                  <a:pt x="198767" y="262313"/>
                  <a:pt x="201394" y="262313"/>
                </a:cubicBezTo>
                <a:cubicBezTo>
                  <a:pt x="205336" y="262313"/>
                  <a:pt x="207963" y="264992"/>
                  <a:pt x="207963" y="267671"/>
                </a:cubicBezTo>
                <a:cubicBezTo>
                  <a:pt x="207963" y="267671"/>
                  <a:pt x="207963" y="267671"/>
                  <a:pt x="207963" y="283745"/>
                </a:cubicBezTo>
                <a:cubicBezTo>
                  <a:pt x="207963" y="285084"/>
                  <a:pt x="206649" y="287763"/>
                  <a:pt x="204022" y="289102"/>
                </a:cubicBezTo>
                <a:cubicBezTo>
                  <a:pt x="204022" y="289102"/>
                  <a:pt x="204022" y="289102"/>
                  <a:pt x="172491" y="303837"/>
                </a:cubicBezTo>
                <a:cubicBezTo>
                  <a:pt x="171177" y="303837"/>
                  <a:pt x="171177" y="305176"/>
                  <a:pt x="169863" y="305176"/>
                </a:cubicBezTo>
                <a:cubicBezTo>
                  <a:pt x="168549" y="305176"/>
                  <a:pt x="168549" y="303837"/>
                  <a:pt x="167236" y="303837"/>
                </a:cubicBezTo>
                <a:cubicBezTo>
                  <a:pt x="167236" y="303837"/>
                  <a:pt x="167236" y="303837"/>
                  <a:pt x="135705" y="289102"/>
                </a:cubicBezTo>
                <a:cubicBezTo>
                  <a:pt x="133077" y="287763"/>
                  <a:pt x="131763" y="286423"/>
                  <a:pt x="131763" y="283745"/>
                </a:cubicBezTo>
                <a:cubicBezTo>
                  <a:pt x="131763" y="283745"/>
                  <a:pt x="131763" y="283745"/>
                  <a:pt x="131763" y="267671"/>
                </a:cubicBezTo>
                <a:cubicBezTo>
                  <a:pt x="131763" y="264992"/>
                  <a:pt x="134391" y="262313"/>
                  <a:pt x="138332" y="262313"/>
                </a:cubicBezTo>
                <a:close/>
                <a:moveTo>
                  <a:pt x="128043" y="230563"/>
                </a:moveTo>
                <a:cubicBezTo>
                  <a:pt x="126728" y="230563"/>
                  <a:pt x="125413" y="231952"/>
                  <a:pt x="125413" y="233341"/>
                </a:cubicBezTo>
                <a:cubicBezTo>
                  <a:pt x="125413" y="233341"/>
                  <a:pt x="125413" y="233341"/>
                  <a:pt x="125413" y="238898"/>
                </a:cubicBezTo>
                <a:cubicBezTo>
                  <a:pt x="125413" y="240287"/>
                  <a:pt x="126728" y="241676"/>
                  <a:pt x="128043" y="241676"/>
                </a:cubicBezTo>
                <a:cubicBezTo>
                  <a:pt x="128043" y="241676"/>
                  <a:pt x="128043" y="241676"/>
                  <a:pt x="206922" y="241676"/>
                </a:cubicBezTo>
                <a:cubicBezTo>
                  <a:pt x="208237" y="241676"/>
                  <a:pt x="209551" y="240287"/>
                  <a:pt x="209551" y="238898"/>
                </a:cubicBezTo>
                <a:cubicBezTo>
                  <a:pt x="209551" y="238898"/>
                  <a:pt x="209551" y="238898"/>
                  <a:pt x="209551" y="233341"/>
                </a:cubicBezTo>
                <a:cubicBezTo>
                  <a:pt x="209551" y="231952"/>
                  <a:pt x="208237" y="230563"/>
                  <a:pt x="206922" y="230563"/>
                </a:cubicBezTo>
                <a:cubicBezTo>
                  <a:pt x="206922" y="230563"/>
                  <a:pt x="206922" y="230563"/>
                  <a:pt x="128043" y="230563"/>
                </a:cubicBezTo>
                <a:close/>
                <a:moveTo>
                  <a:pt x="128781" y="219451"/>
                </a:moveTo>
                <a:cubicBezTo>
                  <a:pt x="128781" y="219451"/>
                  <a:pt x="128781" y="219451"/>
                  <a:pt x="207769" y="219451"/>
                </a:cubicBezTo>
                <a:cubicBezTo>
                  <a:pt x="215668" y="219451"/>
                  <a:pt x="222250" y="225862"/>
                  <a:pt x="222250" y="233556"/>
                </a:cubicBezTo>
                <a:cubicBezTo>
                  <a:pt x="222250" y="233556"/>
                  <a:pt x="222250" y="233556"/>
                  <a:pt x="222250" y="238684"/>
                </a:cubicBezTo>
                <a:cubicBezTo>
                  <a:pt x="222250" y="246378"/>
                  <a:pt x="215668" y="252789"/>
                  <a:pt x="207769" y="252789"/>
                </a:cubicBezTo>
                <a:cubicBezTo>
                  <a:pt x="207769" y="252789"/>
                  <a:pt x="207769" y="252789"/>
                  <a:pt x="128781" y="252789"/>
                </a:cubicBezTo>
                <a:cubicBezTo>
                  <a:pt x="120883" y="252789"/>
                  <a:pt x="114300" y="246378"/>
                  <a:pt x="114300" y="238684"/>
                </a:cubicBezTo>
                <a:cubicBezTo>
                  <a:pt x="114300" y="238684"/>
                  <a:pt x="114300" y="238684"/>
                  <a:pt x="114300" y="233556"/>
                </a:cubicBezTo>
                <a:cubicBezTo>
                  <a:pt x="114300" y="225862"/>
                  <a:pt x="120883" y="219451"/>
                  <a:pt x="128781" y="219451"/>
                </a:cubicBezTo>
                <a:close/>
                <a:moveTo>
                  <a:pt x="266120" y="168353"/>
                </a:moveTo>
                <a:cubicBezTo>
                  <a:pt x="266120" y="168353"/>
                  <a:pt x="266120" y="168353"/>
                  <a:pt x="305614" y="198019"/>
                </a:cubicBezTo>
                <a:cubicBezTo>
                  <a:pt x="308247" y="199309"/>
                  <a:pt x="309563" y="203179"/>
                  <a:pt x="306930" y="205758"/>
                </a:cubicBezTo>
                <a:cubicBezTo>
                  <a:pt x="305614" y="207048"/>
                  <a:pt x="304297" y="208338"/>
                  <a:pt x="301664" y="208338"/>
                </a:cubicBezTo>
                <a:cubicBezTo>
                  <a:pt x="301664" y="208338"/>
                  <a:pt x="300348" y="208338"/>
                  <a:pt x="299032" y="207048"/>
                </a:cubicBezTo>
                <a:cubicBezTo>
                  <a:pt x="299032" y="207048"/>
                  <a:pt x="299032" y="207048"/>
                  <a:pt x="259538" y="178672"/>
                </a:cubicBezTo>
                <a:cubicBezTo>
                  <a:pt x="256905" y="176092"/>
                  <a:pt x="255588" y="172222"/>
                  <a:pt x="258221" y="169643"/>
                </a:cubicBezTo>
                <a:cubicBezTo>
                  <a:pt x="259538" y="167063"/>
                  <a:pt x="263487" y="167063"/>
                  <a:pt x="266120" y="168353"/>
                </a:cubicBezTo>
                <a:close/>
                <a:moveTo>
                  <a:pt x="75093" y="166503"/>
                </a:moveTo>
                <a:cubicBezTo>
                  <a:pt x="77751" y="163888"/>
                  <a:pt x="81738" y="165195"/>
                  <a:pt x="83067" y="167810"/>
                </a:cubicBezTo>
                <a:cubicBezTo>
                  <a:pt x="85725" y="170425"/>
                  <a:pt x="84396" y="174347"/>
                  <a:pt x="81738" y="175654"/>
                </a:cubicBezTo>
                <a:cubicBezTo>
                  <a:pt x="81738" y="175654"/>
                  <a:pt x="81738" y="175654"/>
                  <a:pt x="39208" y="207031"/>
                </a:cubicBezTo>
                <a:cubicBezTo>
                  <a:pt x="37879" y="208338"/>
                  <a:pt x="36550" y="208338"/>
                  <a:pt x="35221" y="208338"/>
                </a:cubicBezTo>
                <a:cubicBezTo>
                  <a:pt x="33892" y="208338"/>
                  <a:pt x="31233" y="207031"/>
                  <a:pt x="31233" y="205723"/>
                </a:cubicBezTo>
                <a:cubicBezTo>
                  <a:pt x="28575" y="203109"/>
                  <a:pt x="29904" y="199187"/>
                  <a:pt x="32562" y="197879"/>
                </a:cubicBezTo>
                <a:cubicBezTo>
                  <a:pt x="32562" y="197879"/>
                  <a:pt x="32562" y="197879"/>
                  <a:pt x="75093" y="166503"/>
                </a:cubicBezTo>
                <a:close/>
                <a:moveTo>
                  <a:pt x="284569" y="98801"/>
                </a:moveTo>
                <a:cubicBezTo>
                  <a:pt x="284569" y="98801"/>
                  <a:pt x="284569" y="98801"/>
                  <a:pt x="329795" y="98801"/>
                </a:cubicBezTo>
                <a:cubicBezTo>
                  <a:pt x="332379" y="98801"/>
                  <a:pt x="334963" y="101271"/>
                  <a:pt x="334963" y="104975"/>
                </a:cubicBezTo>
                <a:cubicBezTo>
                  <a:pt x="334963" y="107444"/>
                  <a:pt x="332379" y="109914"/>
                  <a:pt x="329795" y="109914"/>
                </a:cubicBezTo>
                <a:cubicBezTo>
                  <a:pt x="329795" y="109914"/>
                  <a:pt x="329795" y="109914"/>
                  <a:pt x="284569" y="109914"/>
                </a:cubicBezTo>
                <a:cubicBezTo>
                  <a:pt x="281985" y="109914"/>
                  <a:pt x="279400" y="107444"/>
                  <a:pt x="279400" y="104975"/>
                </a:cubicBezTo>
                <a:cubicBezTo>
                  <a:pt x="279400" y="101271"/>
                  <a:pt x="281985" y="98801"/>
                  <a:pt x="284569" y="98801"/>
                </a:cubicBezTo>
                <a:close/>
                <a:moveTo>
                  <a:pt x="5340" y="98801"/>
                </a:moveTo>
                <a:cubicBezTo>
                  <a:pt x="5340" y="98801"/>
                  <a:pt x="5340" y="98801"/>
                  <a:pt x="53398" y="98801"/>
                </a:cubicBezTo>
                <a:cubicBezTo>
                  <a:pt x="56068" y="98801"/>
                  <a:pt x="58738" y="101271"/>
                  <a:pt x="58738" y="104975"/>
                </a:cubicBezTo>
                <a:cubicBezTo>
                  <a:pt x="58738" y="107444"/>
                  <a:pt x="56068" y="109914"/>
                  <a:pt x="53398" y="109914"/>
                </a:cubicBezTo>
                <a:cubicBezTo>
                  <a:pt x="53398" y="109914"/>
                  <a:pt x="53398" y="109914"/>
                  <a:pt x="5340" y="109914"/>
                </a:cubicBezTo>
                <a:cubicBezTo>
                  <a:pt x="2670" y="109914"/>
                  <a:pt x="0" y="107444"/>
                  <a:pt x="0" y="104975"/>
                </a:cubicBezTo>
                <a:cubicBezTo>
                  <a:pt x="0" y="101271"/>
                  <a:pt x="2670" y="98801"/>
                  <a:pt x="5340" y="98801"/>
                </a:cubicBezTo>
                <a:close/>
                <a:moveTo>
                  <a:pt x="164887" y="36888"/>
                </a:moveTo>
                <a:cubicBezTo>
                  <a:pt x="168826" y="36888"/>
                  <a:pt x="171451" y="40918"/>
                  <a:pt x="171451" y="43604"/>
                </a:cubicBezTo>
                <a:cubicBezTo>
                  <a:pt x="171451" y="46291"/>
                  <a:pt x="168826" y="48977"/>
                  <a:pt x="164887" y="48977"/>
                </a:cubicBezTo>
                <a:cubicBezTo>
                  <a:pt x="137320" y="48977"/>
                  <a:pt x="115003" y="71813"/>
                  <a:pt x="115003" y="100022"/>
                </a:cubicBezTo>
                <a:cubicBezTo>
                  <a:pt x="115003" y="104051"/>
                  <a:pt x="112377" y="106738"/>
                  <a:pt x="109752" y="106738"/>
                </a:cubicBezTo>
                <a:cubicBezTo>
                  <a:pt x="105814" y="106738"/>
                  <a:pt x="103188" y="104051"/>
                  <a:pt x="103188" y="100022"/>
                </a:cubicBezTo>
                <a:cubicBezTo>
                  <a:pt x="103188" y="65097"/>
                  <a:pt x="130756" y="36888"/>
                  <a:pt x="164887" y="36888"/>
                </a:cubicBezTo>
                <a:close/>
                <a:moveTo>
                  <a:pt x="169069" y="9901"/>
                </a:moveTo>
                <a:cubicBezTo>
                  <a:pt x="219192" y="9901"/>
                  <a:pt x="258763" y="50650"/>
                  <a:pt x="258763" y="99286"/>
                </a:cubicBezTo>
                <a:cubicBezTo>
                  <a:pt x="258763" y="120318"/>
                  <a:pt x="253487" y="138721"/>
                  <a:pt x="240297" y="154495"/>
                </a:cubicBezTo>
                <a:cubicBezTo>
                  <a:pt x="215235" y="189986"/>
                  <a:pt x="221830" y="207075"/>
                  <a:pt x="221830" y="208389"/>
                </a:cubicBezTo>
                <a:cubicBezTo>
                  <a:pt x="223149" y="211018"/>
                  <a:pt x="221830" y="213647"/>
                  <a:pt x="217873" y="214962"/>
                </a:cubicBezTo>
                <a:cubicBezTo>
                  <a:pt x="215235" y="216276"/>
                  <a:pt x="212597" y="214962"/>
                  <a:pt x="211278" y="212333"/>
                </a:cubicBezTo>
                <a:cubicBezTo>
                  <a:pt x="209959" y="211018"/>
                  <a:pt x="200726" y="188672"/>
                  <a:pt x="231064" y="147923"/>
                </a:cubicBezTo>
                <a:cubicBezTo>
                  <a:pt x="241616" y="133463"/>
                  <a:pt x="248211" y="117689"/>
                  <a:pt x="248211" y="99286"/>
                </a:cubicBezTo>
                <a:cubicBezTo>
                  <a:pt x="248211" y="55908"/>
                  <a:pt x="212597" y="21731"/>
                  <a:pt x="169069" y="21731"/>
                </a:cubicBezTo>
                <a:cubicBezTo>
                  <a:pt x="125541" y="21731"/>
                  <a:pt x="89927" y="55908"/>
                  <a:pt x="89927" y="99286"/>
                </a:cubicBezTo>
                <a:cubicBezTo>
                  <a:pt x="89927" y="116375"/>
                  <a:pt x="96523" y="133463"/>
                  <a:pt x="107075" y="146608"/>
                </a:cubicBezTo>
                <a:cubicBezTo>
                  <a:pt x="107075" y="147923"/>
                  <a:pt x="107075" y="147923"/>
                  <a:pt x="107075" y="147923"/>
                </a:cubicBezTo>
                <a:cubicBezTo>
                  <a:pt x="137413" y="189986"/>
                  <a:pt x="129498" y="211018"/>
                  <a:pt x="128179" y="212333"/>
                </a:cubicBezTo>
                <a:cubicBezTo>
                  <a:pt x="126860" y="214962"/>
                  <a:pt x="124222" y="216276"/>
                  <a:pt x="122903" y="216276"/>
                </a:cubicBezTo>
                <a:cubicBezTo>
                  <a:pt x="121584" y="216276"/>
                  <a:pt x="120265" y="216276"/>
                  <a:pt x="120265" y="214962"/>
                </a:cubicBezTo>
                <a:cubicBezTo>
                  <a:pt x="117627" y="213647"/>
                  <a:pt x="116308" y="211018"/>
                  <a:pt x="117627" y="207075"/>
                </a:cubicBezTo>
                <a:cubicBezTo>
                  <a:pt x="117627" y="207075"/>
                  <a:pt x="124222" y="191301"/>
                  <a:pt x="97842" y="154495"/>
                </a:cubicBezTo>
                <a:cubicBezTo>
                  <a:pt x="84651" y="138721"/>
                  <a:pt x="79375" y="120318"/>
                  <a:pt x="79375" y="99286"/>
                </a:cubicBezTo>
                <a:cubicBezTo>
                  <a:pt x="79375" y="50650"/>
                  <a:pt x="118946" y="9901"/>
                  <a:pt x="169069" y="9901"/>
                </a:cubicBezTo>
                <a:close/>
                <a:moveTo>
                  <a:pt x="39107" y="1482"/>
                </a:moveTo>
                <a:cubicBezTo>
                  <a:pt x="39107" y="1482"/>
                  <a:pt x="39107" y="1482"/>
                  <a:pt x="79917" y="31115"/>
                </a:cubicBezTo>
                <a:cubicBezTo>
                  <a:pt x="82550" y="33809"/>
                  <a:pt x="82550" y="37850"/>
                  <a:pt x="81234" y="40544"/>
                </a:cubicBezTo>
                <a:cubicBezTo>
                  <a:pt x="79917" y="41891"/>
                  <a:pt x="78601" y="43238"/>
                  <a:pt x="75968" y="43238"/>
                </a:cubicBezTo>
                <a:cubicBezTo>
                  <a:pt x="74651" y="43238"/>
                  <a:pt x="73335" y="41891"/>
                  <a:pt x="72019" y="41891"/>
                </a:cubicBezTo>
                <a:lnTo>
                  <a:pt x="32525" y="10911"/>
                </a:lnTo>
                <a:cubicBezTo>
                  <a:pt x="29892" y="8217"/>
                  <a:pt x="28575" y="5523"/>
                  <a:pt x="31208" y="2829"/>
                </a:cubicBezTo>
                <a:cubicBezTo>
                  <a:pt x="32525" y="135"/>
                  <a:pt x="36474" y="-1212"/>
                  <a:pt x="39107" y="1482"/>
                </a:cubicBezTo>
                <a:close/>
                <a:moveTo>
                  <a:pt x="299086" y="1451"/>
                </a:moveTo>
                <a:cubicBezTo>
                  <a:pt x="301705" y="-1212"/>
                  <a:pt x="305634" y="119"/>
                  <a:pt x="306944" y="2782"/>
                </a:cubicBezTo>
                <a:cubicBezTo>
                  <a:pt x="309563" y="5445"/>
                  <a:pt x="308254" y="8108"/>
                  <a:pt x="305634" y="10771"/>
                </a:cubicBezTo>
                <a:cubicBezTo>
                  <a:pt x="305634" y="10771"/>
                  <a:pt x="305634" y="10771"/>
                  <a:pt x="267653" y="38732"/>
                </a:cubicBezTo>
                <a:cubicBezTo>
                  <a:pt x="266343" y="40063"/>
                  <a:pt x="265033" y="40063"/>
                  <a:pt x="265033" y="40063"/>
                </a:cubicBezTo>
                <a:cubicBezTo>
                  <a:pt x="262414" y="40063"/>
                  <a:pt x="261104" y="38732"/>
                  <a:pt x="259795" y="37400"/>
                </a:cubicBezTo>
                <a:cubicBezTo>
                  <a:pt x="257175" y="34737"/>
                  <a:pt x="258485" y="30743"/>
                  <a:pt x="261104" y="294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" b="1341"/>
          <a:stretch>
            <a:fillRect/>
          </a:stretch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2561" y="3013501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0" normalizeH="0" baseline="0" noProof="0" dirty="0" smtClean="0">
                <a:ln>
                  <a:noFill/>
                </a:ln>
                <a:gradFill flip="none" rotWithShape="1">
                  <a:gsLst>
                    <a:gs pos="0">
                      <a:srgbClr val="62FFFF"/>
                    </a:gs>
                    <a:gs pos="100000">
                      <a:srgbClr val="0D69FF"/>
                    </a:gs>
                  </a:gsLst>
                  <a:lin ang="2700000" scaled="1"/>
                  <a:tileRect/>
                </a:gradFill>
                <a:effectLst/>
                <a:uLnTx/>
                <a:uFillTx/>
                <a:latin typeface="Agency FB" panose="020B0503020202020204" pitchFamily="34" charset="0"/>
                <a:ea typeface="微软雅黑" panose="020B0503020204020204" charset="-122"/>
                <a:cs typeface="+mn-cs"/>
              </a:rPr>
              <a:t>技术路线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62FFFF"/>
                  </a:gs>
                  <a:gs pos="100000">
                    <a:srgbClr val="0D69FF"/>
                  </a:gs>
                </a:gsLst>
                <a:lin ang="2700000" scaled="1"/>
                <a:tileRect/>
              </a:gradFill>
              <a:effectLst/>
              <a:uLnTx/>
              <a:uFillTx/>
              <a:latin typeface="Agency FB" panose="020B050302020202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717</Words>
  <Application>WPS 演示</Application>
  <PresentationFormat>宽屏</PresentationFormat>
  <Paragraphs>75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宋体</vt:lpstr>
      <vt:lpstr>Wingdings</vt:lpstr>
      <vt:lpstr>汉仪菱心体简</vt:lpstr>
      <vt:lpstr>Agency FB</vt:lpstr>
      <vt:lpstr>微软雅黑</vt:lpstr>
      <vt:lpstr>Arial</vt:lpstr>
      <vt:lpstr>Yu Gothic UI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creux</cp:lastModifiedBy>
  <cp:revision>49</cp:revision>
  <dcterms:created xsi:type="dcterms:W3CDTF">2017-06-01T06:59:00Z</dcterms:created>
  <dcterms:modified xsi:type="dcterms:W3CDTF">2018-01-15T11:35:06Z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